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0" r:id="rId1"/>
  </p:sldMasterIdLst>
  <p:notesMasterIdLst>
    <p:notesMasterId r:id="rId27"/>
  </p:notesMasterIdLst>
  <p:sldIdLst>
    <p:sldId id="256" r:id="rId2"/>
    <p:sldId id="344" r:id="rId3"/>
    <p:sldId id="410" r:id="rId4"/>
    <p:sldId id="412" r:id="rId5"/>
    <p:sldId id="419" r:id="rId6"/>
    <p:sldId id="411" r:id="rId7"/>
    <p:sldId id="413" r:id="rId8"/>
    <p:sldId id="414" r:id="rId9"/>
    <p:sldId id="415" r:id="rId10"/>
    <p:sldId id="417" r:id="rId11"/>
    <p:sldId id="416" r:id="rId12"/>
    <p:sldId id="418" r:id="rId13"/>
    <p:sldId id="420" r:id="rId14"/>
    <p:sldId id="421" r:id="rId15"/>
    <p:sldId id="427" r:id="rId16"/>
    <p:sldId id="422" r:id="rId17"/>
    <p:sldId id="423" r:id="rId18"/>
    <p:sldId id="424" r:id="rId19"/>
    <p:sldId id="426" r:id="rId20"/>
    <p:sldId id="425" r:id="rId21"/>
    <p:sldId id="429" r:id="rId22"/>
    <p:sldId id="428" r:id="rId23"/>
    <p:sldId id="430" r:id="rId24"/>
    <p:sldId id="431" r:id="rId25"/>
    <p:sldId id="43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9" autoAdjust="0"/>
    <p:restoredTop sz="82726" autoAdjust="0"/>
  </p:normalViewPr>
  <p:slideViewPr>
    <p:cSldViewPr snapToGrid="0">
      <p:cViewPr varScale="1">
        <p:scale>
          <a:sx n="168" d="100"/>
          <a:sy n="168" d="100"/>
        </p:scale>
        <p:origin x="1248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 Belloni" userId="62b6ef6d-ecd5-444d-abec-7fb3000bda4c" providerId="ADAL" clId="{02C56653-8AB4-4D66-9A63-F1E87B1280AF}"/>
    <pc:docChg chg="undo redo custSel addSld delSld modSld sldOrd modMainMaster">
      <pc:chgData name="Andrea Belloni" userId="62b6ef6d-ecd5-444d-abec-7fb3000bda4c" providerId="ADAL" clId="{02C56653-8AB4-4D66-9A63-F1E87B1280AF}" dt="2018-06-21T08:43:11.944" v="4613" actId="1076"/>
      <pc:docMkLst>
        <pc:docMk/>
      </pc:docMkLst>
      <pc:sldChg chg="addSp delSp modSp">
        <pc:chgData name="Andrea Belloni" userId="62b6ef6d-ecd5-444d-abec-7fb3000bda4c" providerId="ADAL" clId="{02C56653-8AB4-4D66-9A63-F1E87B1280AF}" dt="2018-06-17T16:45:03.816" v="103" actId="478"/>
        <pc:sldMkLst>
          <pc:docMk/>
          <pc:sldMk cId="2845767999" sldId="256"/>
        </pc:sldMkLst>
        <pc:picChg chg="add mod">
          <ac:chgData name="Andrea Belloni" userId="62b6ef6d-ecd5-444d-abec-7fb3000bda4c" providerId="ADAL" clId="{02C56653-8AB4-4D66-9A63-F1E87B1280AF}" dt="2018-06-17T16:44:19.235" v="94" actId="1076"/>
          <ac:picMkLst>
            <pc:docMk/>
            <pc:sldMk cId="2845767999" sldId="256"/>
            <ac:picMk id="3" creationId="{3DC5114F-3578-4C7A-8305-A4D310E5EBCC}"/>
          </ac:picMkLst>
        </pc:picChg>
        <pc:picChg chg="add del mod">
          <ac:chgData name="Andrea Belloni" userId="62b6ef6d-ecd5-444d-abec-7fb3000bda4c" providerId="ADAL" clId="{02C56653-8AB4-4D66-9A63-F1E87B1280AF}" dt="2018-06-17T16:45:03.816" v="103" actId="478"/>
          <ac:picMkLst>
            <pc:docMk/>
            <pc:sldMk cId="2845767999" sldId="256"/>
            <ac:picMk id="4" creationId="{52EAB92F-8386-46FA-9638-B16452AB8B2B}"/>
          </ac:picMkLst>
        </pc:picChg>
        <pc:picChg chg="mod">
          <ac:chgData name="Andrea Belloni" userId="62b6ef6d-ecd5-444d-abec-7fb3000bda4c" providerId="ADAL" clId="{02C56653-8AB4-4D66-9A63-F1E87B1280AF}" dt="2018-06-17T16:44:19.235" v="94" actId="1076"/>
          <ac:picMkLst>
            <pc:docMk/>
            <pc:sldMk cId="2845767999" sldId="256"/>
            <ac:picMk id="1026" creationId="{E9821BED-48F7-485B-B966-20772E309746}"/>
          </ac:picMkLst>
        </pc:picChg>
      </pc:sldChg>
      <pc:sldChg chg="addSp delSp modSp add ord">
        <pc:chgData name="Andrea Belloni" userId="62b6ef6d-ecd5-444d-abec-7fb3000bda4c" providerId="ADAL" clId="{02C56653-8AB4-4D66-9A63-F1E87B1280AF}" dt="2018-06-21T08:42:58.321" v="4611" actId="1076"/>
        <pc:sldMkLst>
          <pc:docMk/>
          <pc:sldMk cId="2304195600" sldId="344"/>
        </pc:sldMkLst>
        <pc:spChg chg="mod">
          <ac:chgData name="Andrea Belloni" userId="62b6ef6d-ecd5-444d-abec-7fb3000bda4c" providerId="ADAL" clId="{02C56653-8AB4-4D66-9A63-F1E87B1280AF}" dt="2018-06-17T16:40:20.903" v="21" actId="1076"/>
          <ac:spMkLst>
            <pc:docMk/>
            <pc:sldMk cId="2304195600" sldId="344"/>
            <ac:spMk id="16" creationId="{00000000-0000-0000-0000-000000000000}"/>
          </ac:spMkLst>
        </pc:spChg>
        <pc:spChg chg="add mod">
          <ac:chgData name="Andrea Belloni" userId="62b6ef6d-ecd5-444d-abec-7fb3000bda4c" providerId="ADAL" clId="{02C56653-8AB4-4D66-9A63-F1E87B1280AF}" dt="2018-06-17T16:43:34.956" v="88" actId="1076"/>
          <ac:spMkLst>
            <pc:docMk/>
            <pc:sldMk cId="2304195600" sldId="344"/>
            <ac:spMk id="18" creationId="{C688A2CE-D87D-4918-AAC6-F8EB547128C1}"/>
          </ac:spMkLst>
        </pc:spChg>
        <pc:spChg chg="del mod">
          <ac:chgData name="Andrea Belloni" userId="62b6ef6d-ecd5-444d-abec-7fb3000bda4c" providerId="ADAL" clId="{02C56653-8AB4-4D66-9A63-F1E87B1280AF}" dt="2018-06-17T16:45:25.991" v="104" actId="478"/>
          <ac:spMkLst>
            <pc:docMk/>
            <pc:sldMk cId="2304195600" sldId="344"/>
            <ac:spMk id="19" creationId="{00000000-0000-0000-0000-000000000000}"/>
          </ac:spMkLst>
        </pc:spChg>
        <pc:spChg chg="mod">
          <ac:chgData name="Andrea Belloni" userId="62b6ef6d-ecd5-444d-abec-7fb3000bda4c" providerId="ADAL" clId="{02C56653-8AB4-4D66-9A63-F1E87B1280AF}" dt="2018-06-17T16:43:26.877" v="85" actId="1076"/>
          <ac:spMkLst>
            <pc:docMk/>
            <pc:sldMk cId="2304195600" sldId="344"/>
            <ac:spMk id="20" creationId="{00000000-0000-0000-0000-000000000000}"/>
          </ac:spMkLst>
        </pc:spChg>
        <pc:spChg chg="mod">
          <ac:chgData name="Andrea Belloni" userId="62b6ef6d-ecd5-444d-abec-7fb3000bda4c" providerId="ADAL" clId="{02C56653-8AB4-4D66-9A63-F1E87B1280AF}" dt="2018-06-17T16:43:26.877" v="85" actId="1076"/>
          <ac:spMkLst>
            <pc:docMk/>
            <pc:sldMk cId="2304195600" sldId="344"/>
            <ac:spMk id="21" creationId="{00000000-0000-0000-0000-000000000000}"/>
          </ac:spMkLst>
        </pc:spChg>
        <pc:spChg chg="add mod">
          <ac:chgData name="Andrea Belloni" userId="62b6ef6d-ecd5-444d-abec-7fb3000bda4c" providerId="ADAL" clId="{02C56653-8AB4-4D66-9A63-F1E87B1280AF}" dt="2018-06-21T08:42:54.876" v="4610" actId="1076"/>
          <ac:spMkLst>
            <pc:docMk/>
            <pc:sldMk cId="2304195600" sldId="344"/>
            <ac:spMk id="22" creationId="{0E24452D-5175-41B1-B4B4-10857B01F1F4}"/>
          </ac:spMkLst>
        </pc:spChg>
        <pc:spChg chg="mod">
          <ac:chgData name="Andrea Belloni" userId="62b6ef6d-ecd5-444d-abec-7fb3000bda4c" providerId="ADAL" clId="{02C56653-8AB4-4D66-9A63-F1E87B1280AF}" dt="2018-06-17T16:43:30.207" v="86" actId="1076"/>
          <ac:spMkLst>
            <pc:docMk/>
            <pc:sldMk cId="2304195600" sldId="344"/>
            <ac:spMk id="23" creationId="{00000000-0000-0000-0000-000000000000}"/>
          </ac:spMkLst>
        </pc:spChg>
        <pc:spChg chg="add del mod">
          <ac:chgData name="Andrea Belloni" userId="62b6ef6d-ecd5-444d-abec-7fb3000bda4c" providerId="ADAL" clId="{02C56653-8AB4-4D66-9A63-F1E87B1280AF}" dt="2018-06-17T16:48:08.218" v="147" actId="478"/>
          <ac:spMkLst>
            <pc:docMk/>
            <pc:sldMk cId="2304195600" sldId="344"/>
            <ac:spMk id="24" creationId="{B93A195A-EC2C-4E5D-BEC5-EE68F38A64F6}"/>
          </ac:spMkLst>
        </pc:spChg>
        <pc:picChg chg="add mod">
          <ac:chgData name="Andrea Belloni" userId="62b6ef6d-ecd5-444d-abec-7fb3000bda4c" providerId="ADAL" clId="{02C56653-8AB4-4D66-9A63-F1E87B1280AF}" dt="2018-06-17T16:43:43.865" v="89" actId="14100"/>
          <ac:picMkLst>
            <pc:docMk/>
            <pc:sldMk cId="2304195600" sldId="344"/>
            <ac:picMk id="17" creationId="{B84A70F1-CA5F-4407-8741-D6F52C8E05CE}"/>
          </ac:picMkLst>
        </pc:picChg>
        <pc:picChg chg="add mod">
          <ac:chgData name="Andrea Belloni" userId="62b6ef6d-ecd5-444d-abec-7fb3000bda4c" providerId="ADAL" clId="{02C56653-8AB4-4D66-9A63-F1E87B1280AF}" dt="2018-06-21T08:42:58.321" v="4611" actId="1076"/>
          <ac:picMkLst>
            <pc:docMk/>
            <pc:sldMk cId="2304195600" sldId="344"/>
            <ac:picMk id="1026" creationId="{D4B1A93D-3AEC-4EA9-9D18-4E5E3E76D607}"/>
          </ac:picMkLst>
        </pc:picChg>
      </pc:sldChg>
      <pc:sldChg chg="addSp delSp modSp add">
        <pc:chgData name="Andrea Belloni" userId="62b6ef6d-ecd5-444d-abec-7fb3000bda4c" providerId="ADAL" clId="{02C56653-8AB4-4D66-9A63-F1E87B1280AF}" dt="2018-06-21T08:43:11.944" v="4613" actId="1076"/>
        <pc:sldMkLst>
          <pc:docMk/>
          <pc:sldMk cId="2656482985" sldId="410"/>
        </pc:sldMkLst>
        <pc:spChg chg="del mod">
          <ac:chgData name="Andrea Belloni" userId="62b6ef6d-ecd5-444d-abec-7fb3000bda4c" providerId="ADAL" clId="{02C56653-8AB4-4D66-9A63-F1E87B1280AF}" dt="2018-06-17T16:47:21.084" v="140" actId="478"/>
          <ac:spMkLst>
            <pc:docMk/>
            <pc:sldMk cId="2656482985" sldId="410"/>
            <ac:spMk id="2" creationId="{00000000-0000-0000-0000-000000000000}"/>
          </ac:spMkLst>
        </pc:spChg>
        <pc:spChg chg="del">
          <ac:chgData name="Andrea Belloni" userId="62b6ef6d-ecd5-444d-abec-7fb3000bda4c" providerId="ADAL" clId="{02C56653-8AB4-4D66-9A63-F1E87B1280AF}" dt="2018-06-17T16:46:07.826" v="110" actId="478"/>
          <ac:spMkLst>
            <pc:docMk/>
            <pc:sldMk cId="2656482985" sldId="410"/>
            <ac:spMk id="3" creationId="{00000000-0000-0000-0000-000000000000}"/>
          </ac:spMkLst>
        </pc:spChg>
        <pc:spChg chg="del">
          <ac:chgData name="Andrea Belloni" userId="62b6ef6d-ecd5-444d-abec-7fb3000bda4c" providerId="ADAL" clId="{02C56653-8AB4-4D66-9A63-F1E87B1280AF}" dt="2018-06-21T08:43:08.506" v="4612" actId="478"/>
          <ac:spMkLst>
            <pc:docMk/>
            <pc:sldMk cId="2656482985" sldId="410"/>
            <ac:spMk id="5" creationId="{00000000-0000-0000-0000-000000000000}"/>
          </ac:spMkLst>
        </pc:spChg>
        <pc:spChg chg="add mod ord">
          <ac:chgData name="Andrea Belloni" userId="62b6ef6d-ecd5-444d-abec-7fb3000bda4c" providerId="ADAL" clId="{02C56653-8AB4-4D66-9A63-F1E87B1280AF}" dt="2018-06-17T16:58:20.385" v="486" actId="166"/>
          <ac:spMkLst>
            <pc:docMk/>
            <pc:sldMk cId="2656482985" sldId="410"/>
            <ac:spMk id="7" creationId="{F1D4416D-FF3D-4A7C-9C76-B75EEC0BB891}"/>
          </ac:spMkLst>
        </pc:spChg>
        <pc:picChg chg="mod">
          <ac:chgData name="Andrea Belloni" userId="62b6ef6d-ecd5-444d-abec-7fb3000bda4c" providerId="ADAL" clId="{02C56653-8AB4-4D66-9A63-F1E87B1280AF}" dt="2018-06-17T16:46:24.562" v="116" actId="1076"/>
          <ac:picMkLst>
            <pc:docMk/>
            <pc:sldMk cId="2656482985" sldId="410"/>
            <ac:picMk id="4" creationId="{00000000-0000-0000-0000-000000000000}"/>
          </ac:picMkLst>
        </pc:picChg>
        <pc:picChg chg="add mod">
          <ac:chgData name="Andrea Belloni" userId="62b6ef6d-ecd5-444d-abec-7fb3000bda4c" providerId="ADAL" clId="{02C56653-8AB4-4D66-9A63-F1E87B1280AF}" dt="2018-06-21T08:43:11.944" v="4613" actId="1076"/>
          <ac:picMkLst>
            <pc:docMk/>
            <pc:sldMk cId="2656482985" sldId="410"/>
            <ac:picMk id="6" creationId="{0DA53331-4D14-47BB-8BAE-AF5AA39770B8}"/>
          </ac:picMkLst>
        </pc:picChg>
        <pc:picChg chg="add mod">
          <ac:chgData name="Andrea Belloni" userId="62b6ef6d-ecd5-444d-abec-7fb3000bda4c" providerId="ADAL" clId="{02C56653-8AB4-4D66-9A63-F1E87B1280AF}" dt="2018-06-17T16:58:35.432" v="489" actId="1076"/>
          <ac:picMkLst>
            <pc:docMk/>
            <pc:sldMk cId="2656482985" sldId="410"/>
            <ac:picMk id="8" creationId="{CD290C72-8D32-44A8-97F4-F6127688CA69}"/>
          </ac:picMkLst>
        </pc:picChg>
      </pc:sldChg>
      <pc:sldChg chg="addSp delSp modSp add modAnim modNotesTx">
        <pc:chgData name="Andrea Belloni" userId="62b6ef6d-ecd5-444d-abec-7fb3000bda4c" providerId="ADAL" clId="{02C56653-8AB4-4D66-9A63-F1E87B1280AF}" dt="2018-06-18T09:06:39.508" v="2522" actId="14100"/>
        <pc:sldMkLst>
          <pc:docMk/>
          <pc:sldMk cId="2741498379" sldId="411"/>
        </pc:sldMkLst>
        <pc:spChg chg="del mod">
          <ac:chgData name="Andrea Belloni" userId="62b6ef6d-ecd5-444d-abec-7fb3000bda4c" providerId="ADAL" clId="{02C56653-8AB4-4D66-9A63-F1E87B1280AF}" dt="2018-06-17T17:00:29.303" v="492" actId="478"/>
          <ac:spMkLst>
            <pc:docMk/>
            <pc:sldMk cId="2741498379" sldId="411"/>
            <ac:spMk id="2" creationId="{41EA1BFD-82CF-480A-9A96-966E4E56D578}"/>
          </ac:spMkLst>
        </pc:spChg>
        <pc:spChg chg="add mod">
          <ac:chgData name="Andrea Belloni" userId="62b6ef6d-ecd5-444d-abec-7fb3000bda4c" providerId="ADAL" clId="{02C56653-8AB4-4D66-9A63-F1E87B1280AF}" dt="2018-06-18T08:08:57.892" v="2256" actId="1076"/>
          <ac:spMkLst>
            <pc:docMk/>
            <pc:sldMk cId="2741498379" sldId="411"/>
            <ac:spMk id="2" creationId="{CFF26D5A-1834-410B-AD84-FA996916A4AF}"/>
          </ac:spMkLst>
        </pc:spChg>
        <pc:spChg chg="add mod ord">
          <ac:chgData name="Andrea Belloni" userId="62b6ef6d-ecd5-444d-abec-7fb3000bda4c" providerId="ADAL" clId="{02C56653-8AB4-4D66-9A63-F1E87B1280AF}" dt="2018-06-18T08:11:35.552" v="2290" actId="207"/>
          <ac:spMkLst>
            <pc:docMk/>
            <pc:sldMk cId="2741498379" sldId="411"/>
            <ac:spMk id="3" creationId="{DC7EC404-8BAD-43D4-A0B3-5C4B7F4BD634}"/>
          </ac:spMkLst>
        </pc:spChg>
        <pc:spChg chg="del mod">
          <ac:chgData name="Andrea Belloni" userId="62b6ef6d-ecd5-444d-abec-7fb3000bda4c" providerId="ADAL" clId="{02C56653-8AB4-4D66-9A63-F1E87B1280AF}" dt="2018-06-17T17:00:27.489" v="491" actId="478"/>
          <ac:spMkLst>
            <pc:docMk/>
            <pc:sldMk cId="2741498379" sldId="411"/>
            <ac:spMk id="3" creationId="{3C6B745D-4F6C-48CE-B5DE-741A0BFA4DF1}"/>
          </ac:spMkLst>
        </pc:spChg>
        <pc:spChg chg="add del mod">
          <ac:chgData name="Andrea Belloni" userId="62b6ef6d-ecd5-444d-abec-7fb3000bda4c" providerId="ADAL" clId="{02C56653-8AB4-4D66-9A63-F1E87B1280AF}" dt="2018-06-17T17:00:30.812" v="493" actId="478"/>
          <ac:spMkLst>
            <pc:docMk/>
            <pc:sldMk cId="2741498379" sldId="411"/>
            <ac:spMk id="5" creationId="{8C2EE248-BD81-4857-A0B0-EB51A7E63D73}"/>
          </ac:spMkLst>
        </pc:spChg>
        <pc:spChg chg="add del mod">
          <ac:chgData name="Andrea Belloni" userId="62b6ef6d-ecd5-444d-abec-7fb3000bda4c" providerId="ADAL" clId="{02C56653-8AB4-4D66-9A63-F1E87B1280AF}" dt="2018-06-17T17:13:45.632" v="779" actId="122"/>
          <ac:spMkLst>
            <pc:docMk/>
            <pc:sldMk cId="2741498379" sldId="411"/>
            <ac:spMk id="7" creationId="{AC381413-8EF9-4C99-8C6E-7CC09D0DAE79}"/>
          </ac:spMkLst>
        </pc:spChg>
        <pc:spChg chg="add mod">
          <ac:chgData name="Andrea Belloni" userId="62b6ef6d-ecd5-444d-abec-7fb3000bda4c" providerId="ADAL" clId="{02C56653-8AB4-4D66-9A63-F1E87B1280AF}" dt="2018-06-17T17:09:22.627" v="632" actId="1076"/>
          <ac:spMkLst>
            <pc:docMk/>
            <pc:sldMk cId="2741498379" sldId="411"/>
            <ac:spMk id="8" creationId="{85FA632D-C8A1-4894-BC3B-986D3C3D3A30}"/>
          </ac:spMkLst>
        </pc:spChg>
        <pc:spChg chg="add mod">
          <ac:chgData name="Andrea Belloni" userId="62b6ef6d-ecd5-444d-abec-7fb3000bda4c" providerId="ADAL" clId="{02C56653-8AB4-4D66-9A63-F1E87B1280AF}" dt="2018-06-17T17:09:22.627" v="632" actId="1076"/>
          <ac:spMkLst>
            <pc:docMk/>
            <pc:sldMk cId="2741498379" sldId="411"/>
            <ac:spMk id="16" creationId="{B018237E-DBF0-4A1D-A356-05D9968BB70F}"/>
          </ac:spMkLst>
        </pc:spChg>
        <pc:spChg chg="add mod">
          <ac:chgData name="Andrea Belloni" userId="62b6ef6d-ecd5-444d-abec-7fb3000bda4c" providerId="ADAL" clId="{02C56653-8AB4-4D66-9A63-F1E87B1280AF}" dt="2018-06-17T17:09:22.627" v="632" actId="1076"/>
          <ac:spMkLst>
            <pc:docMk/>
            <pc:sldMk cId="2741498379" sldId="411"/>
            <ac:spMk id="17" creationId="{83DFF568-3E0C-4B58-B809-73BD592AEAAF}"/>
          </ac:spMkLst>
        </pc:spChg>
        <pc:spChg chg="add mod">
          <ac:chgData name="Andrea Belloni" userId="62b6ef6d-ecd5-444d-abec-7fb3000bda4c" providerId="ADAL" clId="{02C56653-8AB4-4D66-9A63-F1E87B1280AF}" dt="2018-06-17T17:09:22.627" v="632" actId="1076"/>
          <ac:spMkLst>
            <pc:docMk/>
            <pc:sldMk cId="2741498379" sldId="411"/>
            <ac:spMk id="18" creationId="{8389BE92-F9A8-4CA4-A37A-70CB810C1932}"/>
          </ac:spMkLst>
        </pc:spChg>
        <pc:spChg chg="add mod">
          <ac:chgData name="Andrea Belloni" userId="62b6ef6d-ecd5-444d-abec-7fb3000bda4c" providerId="ADAL" clId="{02C56653-8AB4-4D66-9A63-F1E87B1280AF}" dt="2018-06-18T09:05:10.732" v="2515" actId="571"/>
          <ac:spMkLst>
            <pc:docMk/>
            <pc:sldMk cId="2741498379" sldId="411"/>
            <ac:spMk id="21" creationId="{FE02104F-CE69-4D2C-A4CD-DB10357112E8}"/>
          </ac:spMkLst>
        </pc:spChg>
        <pc:picChg chg="add">
          <ac:chgData name="Andrea Belloni" userId="62b6ef6d-ecd5-444d-abec-7fb3000bda4c" providerId="ADAL" clId="{02C56653-8AB4-4D66-9A63-F1E87B1280AF}" dt="2018-06-17T17:34:39.445" v="1100" actId="14100"/>
          <ac:picMkLst>
            <pc:docMk/>
            <pc:sldMk cId="2741498379" sldId="411"/>
            <ac:picMk id="19" creationId="{4B88655B-C61C-44AC-A2DB-826FA8452ECD}"/>
          </ac:picMkLst>
        </pc:picChg>
        <pc:picChg chg="add mod">
          <ac:chgData name="Andrea Belloni" userId="62b6ef6d-ecd5-444d-abec-7fb3000bda4c" providerId="ADAL" clId="{02C56653-8AB4-4D66-9A63-F1E87B1280AF}" dt="2018-06-18T09:05:10.732" v="2515" actId="571"/>
          <ac:picMkLst>
            <pc:docMk/>
            <pc:sldMk cId="2741498379" sldId="411"/>
            <ac:picMk id="20" creationId="{8494D20C-257D-4E72-BDC5-0919E9E8D6A5}"/>
          </ac:picMkLst>
        </pc:picChg>
        <pc:picChg chg="add mod">
          <ac:chgData name="Andrea Belloni" userId="62b6ef6d-ecd5-444d-abec-7fb3000bda4c" providerId="ADAL" clId="{02C56653-8AB4-4D66-9A63-F1E87B1280AF}" dt="2018-06-17T17:09:22.627" v="632" actId="1076"/>
          <ac:picMkLst>
            <pc:docMk/>
            <pc:sldMk cId="2741498379" sldId="411"/>
            <ac:picMk id="5122" creationId="{3A2F1770-2F4D-41BA-90B6-7AB34BE6C83B}"/>
          </ac:picMkLst>
        </pc:picChg>
        <pc:picChg chg="add mod">
          <ac:chgData name="Andrea Belloni" userId="62b6ef6d-ecd5-444d-abec-7fb3000bda4c" providerId="ADAL" clId="{02C56653-8AB4-4D66-9A63-F1E87B1280AF}" dt="2018-06-17T17:09:22.627" v="632" actId="1076"/>
          <ac:picMkLst>
            <pc:docMk/>
            <pc:sldMk cId="2741498379" sldId="411"/>
            <ac:picMk id="5124" creationId="{FB48DE4C-717A-462E-9AB2-53ED05734282}"/>
          </ac:picMkLst>
        </pc:picChg>
        <pc:picChg chg="add del mod">
          <ac:chgData name="Andrea Belloni" userId="62b6ef6d-ecd5-444d-abec-7fb3000bda4c" providerId="ADAL" clId="{02C56653-8AB4-4D66-9A63-F1E87B1280AF}" dt="2018-06-17T17:02:44.007" v="523" actId="478"/>
          <ac:picMkLst>
            <pc:docMk/>
            <pc:sldMk cId="2741498379" sldId="411"/>
            <ac:picMk id="5126" creationId="{7058CB3D-2E6D-44E4-9C23-94BF5422FB50}"/>
          </ac:picMkLst>
        </pc:picChg>
        <pc:picChg chg="add mod">
          <ac:chgData name="Andrea Belloni" userId="62b6ef6d-ecd5-444d-abec-7fb3000bda4c" providerId="ADAL" clId="{02C56653-8AB4-4D66-9A63-F1E87B1280AF}" dt="2018-06-17T17:09:22.627" v="632" actId="1076"/>
          <ac:picMkLst>
            <pc:docMk/>
            <pc:sldMk cId="2741498379" sldId="411"/>
            <ac:picMk id="5128" creationId="{1C2F1CE7-7E19-402D-B7A2-1AC390D5C318}"/>
          </ac:picMkLst>
        </pc:picChg>
        <pc:picChg chg="add mod">
          <ac:chgData name="Andrea Belloni" userId="62b6ef6d-ecd5-444d-abec-7fb3000bda4c" providerId="ADAL" clId="{02C56653-8AB4-4D66-9A63-F1E87B1280AF}" dt="2018-06-17T17:09:22.627" v="632" actId="1076"/>
          <ac:picMkLst>
            <pc:docMk/>
            <pc:sldMk cId="2741498379" sldId="411"/>
            <ac:picMk id="5130" creationId="{6F48E560-5F23-43D6-AB35-82B206ABA01C}"/>
          </ac:picMkLst>
        </pc:picChg>
        <pc:picChg chg="add mod">
          <ac:chgData name="Andrea Belloni" userId="62b6ef6d-ecd5-444d-abec-7fb3000bda4c" providerId="ADAL" clId="{02C56653-8AB4-4D66-9A63-F1E87B1280AF}" dt="2018-06-17T17:09:22.627" v="632" actId="1076"/>
          <ac:picMkLst>
            <pc:docMk/>
            <pc:sldMk cId="2741498379" sldId="411"/>
            <ac:picMk id="5132" creationId="{A59EB694-80B5-4E8C-A3F8-A7AB0D4FB141}"/>
          </ac:picMkLst>
        </pc:picChg>
        <pc:picChg chg="add mod">
          <ac:chgData name="Andrea Belloni" userId="62b6ef6d-ecd5-444d-abec-7fb3000bda4c" providerId="ADAL" clId="{02C56653-8AB4-4D66-9A63-F1E87B1280AF}" dt="2018-06-17T17:09:22.627" v="632" actId="1076"/>
          <ac:picMkLst>
            <pc:docMk/>
            <pc:sldMk cId="2741498379" sldId="411"/>
            <ac:picMk id="5134" creationId="{556DCA85-1114-433C-A01A-F29200F39FBD}"/>
          </ac:picMkLst>
        </pc:picChg>
      </pc:sldChg>
      <pc:sldChg chg="addSp delSp modSp add setBg modNotesTx">
        <pc:chgData name="Andrea Belloni" userId="62b6ef6d-ecd5-444d-abec-7fb3000bda4c" providerId="ADAL" clId="{02C56653-8AB4-4D66-9A63-F1E87B1280AF}" dt="2018-06-18T09:03:23.347" v="2506" actId="1076"/>
        <pc:sldMkLst>
          <pc:docMk/>
          <pc:sldMk cId="694238751" sldId="412"/>
        </pc:sldMkLst>
        <pc:spChg chg="del">
          <ac:chgData name="Andrea Belloni" userId="62b6ef6d-ecd5-444d-abec-7fb3000bda4c" providerId="ADAL" clId="{02C56653-8AB4-4D66-9A63-F1E87B1280AF}" dt="2018-06-17T16:53:45.150" v="240" actId="478"/>
          <ac:spMkLst>
            <pc:docMk/>
            <pc:sldMk cId="694238751" sldId="412"/>
            <ac:spMk id="2" creationId="{41EA1BFD-82CF-480A-9A96-966E4E56D578}"/>
          </ac:spMkLst>
        </pc:spChg>
        <pc:spChg chg="del mod">
          <ac:chgData name="Andrea Belloni" userId="62b6ef6d-ecd5-444d-abec-7fb3000bda4c" providerId="ADAL" clId="{02C56653-8AB4-4D66-9A63-F1E87B1280AF}" dt="2018-06-17T16:56:28.569" v="466" actId="478"/>
          <ac:spMkLst>
            <pc:docMk/>
            <pc:sldMk cId="694238751" sldId="412"/>
            <ac:spMk id="3" creationId="{3C6B745D-4F6C-48CE-B5DE-741A0BFA4DF1}"/>
          </ac:spMkLst>
        </pc:spChg>
        <pc:spChg chg="add del mod">
          <ac:chgData name="Andrea Belloni" userId="62b6ef6d-ecd5-444d-abec-7fb3000bda4c" providerId="ADAL" clId="{02C56653-8AB4-4D66-9A63-F1E87B1280AF}" dt="2018-06-17T16:54:18.250" v="241" actId="478"/>
          <ac:spMkLst>
            <pc:docMk/>
            <pc:sldMk cId="694238751" sldId="412"/>
            <ac:spMk id="5" creationId="{A51F50BB-B141-4384-9D23-91C1F25E5B17}"/>
          </ac:spMkLst>
        </pc:spChg>
        <pc:spChg chg="add mod">
          <ac:chgData name="Andrea Belloni" userId="62b6ef6d-ecd5-444d-abec-7fb3000bda4c" providerId="ADAL" clId="{02C56653-8AB4-4D66-9A63-F1E87B1280AF}" dt="2018-06-18T09:03:15.327" v="2503" actId="1076"/>
          <ac:spMkLst>
            <pc:docMk/>
            <pc:sldMk cId="694238751" sldId="412"/>
            <ac:spMk id="6" creationId="{1B55A291-2B88-44F0-A5CA-CF58C9398E21}"/>
          </ac:spMkLst>
        </pc:spChg>
        <pc:picChg chg="add mod">
          <ac:chgData name="Andrea Belloni" userId="62b6ef6d-ecd5-444d-abec-7fb3000bda4c" providerId="ADAL" clId="{02C56653-8AB4-4D66-9A63-F1E87B1280AF}" dt="2018-06-18T09:03:23.347" v="2506" actId="1076"/>
          <ac:picMkLst>
            <pc:docMk/>
            <pc:sldMk cId="694238751" sldId="412"/>
            <ac:picMk id="8" creationId="{601404CA-3F92-4609-BD71-EA47FC447756}"/>
          </ac:picMkLst>
        </pc:picChg>
        <pc:picChg chg="add del mod">
          <ac:chgData name="Andrea Belloni" userId="62b6ef6d-ecd5-444d-abec-7fb3000bda4c" providerId="ADAL" clId="{02C56653-8AB4-4D66-9A63-F1E87B1280AF}" dt="2018-06-17T17:31:02.020" v="1064" actId="14100"/>
          <ac:picMkLst>
            <pc:docMk/>
            <pc:sldMk cId="694238751" sldId="412"/>
            <ac:picMk id="9" creationId="{E468C056-BBEC-47E9-98BF-7F3FA62FCD13}"/>
          </ac:picMkLst>
        </pc:picChg>
        <pc:picChg chg="add">
          <ac:chgData name="Andrea Belloni" userId="62b6ef6d-ecd5-444d-abec-7fb3000bda4c" providerId="ADAL" clId="{02C56653-8AB4-4D66-9A63-F1E87B1280AF}" dt="2018-06-17T17:34:37.775" v="1099" actId="14100"/>
          <ac:picMkLst>
            <pc:docMk/>
            <pc:sldMk cId="694238751" sldId="412"/>
            <ac:picMk id="10" creationId="{07C3ADAF-781C-4598-B3B9-9402D6EF269D}"/>
          </ac:picMkLst>
        </pc:picChg>
        <pc:picChg chg="add mod">
          <ac:chgData name="Andrea Belloni" userId="62b6ef6d-ecd5-444d-abec-7fb3000bda4c" providerId="ADAL" clId="{02C56653-8AB4-4D66-9A63-F1E87B1280AF}" dt="2018-06-18T09:03:19.253" v="2504" actId="1076"/>
          <ac:picMkLst>
            <pc:docMk/>
            <pc:sldMk cId="694238751" sldId="412"/>
            <ac:picMk id="2050" creationId="{C017F9D2-CEF1-4CD3-A9E3-7CF4978FCB04}"/>
          </ac:picMkLst>
        </pc:picChg>
      </pc:sldChg>
      <pc:sldChg chg="addSp delSp modSp add">
        <pc:chgData name="Andrea Belloni" userId="62b6ef6d-ecd5-444d-abec-7fb3000bda4c" providerId="ADAL" clId="{02C56653-8AB4-4D66-9A63-F1E87B1280AF}" dt="2018-06-18T08:12:47.359" v="2304" actId="207"/>
        <pc:sldMkLst>
          <pc:docMk/>
          <pc:sldMk cId="1163219690" sldId="413"/>
        </pc:sldMkLst>
        <pc:spChg chg="add mod">
          <ac:chgData name="Andrea Belloni" userId="62b6ef6d-ecd5-444d-abec-7fb3000bda4c" providerId="ADAL" clId="{02C56653-8AB4-4D66-9A63-F1E87B1280AF}" dt="2018-06-17T17:13:26.472" v="775" actId="1076"/>
          <ac:spMkLst>
            <pc:docMk/>
            <pc:sldMk cId="1163219690" sldId="413"/>
            <ac:spMk id="2" creationId="{6B2447E0-266B-47E8-9BC7-F03108DDED74}"/>
          </ac:spMkLst>
        </pc:spChg>
        <pc:spChg chg="add mod ord">
          <ac:chgData name="Andrea Belloni" userId="62b6ef6d-ecd5-444d-abec-7fb3000bda4c" providerId="ADAL" clId="{02C56653-8AB4-4D66-9A63-F1E87B1280AF}" dt="2018-06-18T08:12:47.359" v="2304" actId="207"/>
          <ac:spMkLst>
            <pc:docMk/>
            <pc:sldMk cId="1163219690" sldId="413"/>
            <ac:spMk id="3" creationId="{43424810-B735-4775-8854-985395772263}"/>
          </ac:spMkLst>
        </pc:spChg>
        <pc:spChg chg="mod">
          <ac:chgData name="Andrea Belloni" userId="62b6ef6d-ecd5-444d-abec-7fb3000bda4c" providerId="ADAL" clId="{02C56653-8AB4-4D66-9A63-F1E87B1280AF}" dt="2018-06-18T08:12:23.555" v="2299" actId="1076"/>
          <ac:spMkLst>
            <pc:docMk/>
            <pc:sldMk cId="1163219690" sldId="413"/>
            <ac:spMk id="7" creationId="{AC381413-8EF9-4C99-8C6E-7CC09D0DAE79}"/>
          </ac:spMkLst>
        </pc:spChg>
        <pc:spChg chg="del">
          <ac:chgData name="Andrea Belloni" userId="62b6ef6d-ecd5-444d-abec-7fb3000bda4c" providerId="ADAL" clId="{02C56653-8AB4-4D66-9A63-F1E87B1280AF}" dt="2018-06-17T17:10:51.446" v="649" actId="478"/>
          <ac:spMkLst>
            <pc:docMk/>
            <pc:sldMk cId="1163219690" sldId="413"/>
            <ac:spMk id="8" creationId="{85FA632D-C8A1-4894-BC3B-986D3C3D3A30}"/>
          </ac:spMkLst>
        </pc:spChg>
        <pc:spChg chg="add mod">
          <ac:chgData name="Andrea Belloni" userId="62b6ef6d-ecd5-444d-abec-7fb3000bda4c" providerId="ADAL" clId="{02C56653-8AB4-4D66-9A63-F1E87B1280AF}" dt="2018-06-17T17:13:11.969" v="772" actId="1076"/>
          <ac:spMkLst>
            <pc:docMk/>
            <pc:sldMk cId="1163219690" sldId="413"/>
            <ac:spMk id="14" creationId="{F855F1D0-BF5A-424B-BD8B-C97F0AAA08B5}"/>
          </ac:spMkLst>
        </pc:spChg>
        <pc:spChg chg="add mod">
          <ac:chgData name="Andrea Belloni" userId="62b6ef6d-ecd5-444d-abec-7fb3000bda4c" providerId="ADAL" clId="{02C56653-8AB4-4D66-9A63-F1E87B1280AF}" dt="2018-06-17T17:13:09.753" v="771" actId="1076"/>
          <ac:spMkLst>
            <pc:docMk/>
            <pc:sldMk cId="1163219690" sldId="413"/>
            <ac:spMk id="15" creationId="{8324FD50-7B7A-4CEA-898A-26C3BD250B8D}"/>
          </ac:spMkLst>
        </pc:spChg>
        <pc:spChg chg="del">
          <ac:chgData name="Andrea Belloni" userId="62b6ef6d-ecd5-444d-abec-7fb3000bda4c" providerId="ADAL" clId="{02C56653-8AB4-4D66-9A63-F1E87B1280AF}" dt="2018-06-17T17:10:53.608" v="652" actId="478"/>
          <ac:spMkLst>
            <pc:docMk/>
            <pc:sldMk cId="1163219690" sldId="413"/>
            <ac:spMk id="16" creationId="{B018237E-DBF0-4A1D-A356-05D9968BB70F}"/>
          </ac:spMkLst>
        </pc:spChg>
        <pc:spChg chg="del">
          <ac:chgData name="Andrea Belloni" userId="62b6ef6d-ecd5-444d-abec-7fb3000bda4c" providerId="ADAL" clId="{02C56653-8AB4-4D66-9A63-F1E87B1280AF}" dt="2018-06-17T17:10:54.758" v="654" actId="478"/>
          <ac:spMkLst>
            <pc:docMk/>
            <pc:sldMk cId="1163219690" sldId="413"/>
            <ac:spMk id="17" creationId="{83DFF568-3E0C-4B58-B809-73BD592AEAAF}"/>
          </ac:spMkLst>
        </pc:spChg>
        <pc:spChg chg="del">
          <ac:chgData name="Andrea Belloni" userId="62b6ef6d-ecd5-444d-abec-7fb3000bda4c" providerId="ADAL" clId="{02C56653-8AB4-4D66-9A63-F1E87B1280AF}" dt="2018-06-17T17:10:55.320" v="655" actId="478"/>
          <ac:spMkLst>
            <pc:docMk/>
            <pc:sldMk cId="1163219690" sldId="413"/>
            <ac:spMk id="18" creationId="{8389BE92-F9A8-4CA4-A37A-70CB810C1932}"/>
          </ac:spMkLst>
        </pc:spChg>
        <pc:spChg chg="add mod">
          <ac:chgData name="Andrea Belloni" userId="62b6ef6d-ecd5-444d-abec-7fb3000bda4c" providerId="ADAL" clId="{02C56653-8AB4-4D66-9A63-F1E87B1280AF}" dt="2018-06-17T17:13:33.412" v="777" actId="1076"/>
          <ac:spMkLst>
            <pc:docMk/>
            <pc:sldMk cId="1163219690" sldId="413"/>
            <ac:spMk id="19" creationId="{498329A6-57D5-4E62-BAF5-2B3FBE7F1817}"/>
          </ac:spMkLst>
        </pc:spChg>
        <pc:spChg chg="add mod">
          <ac:chgData name="Andrea Belloni" userId="62b6ef6d-ecd5-444d-abec-7fb3000bda4c" providerId="ADAL" clId="{02C56653-8AB4-4D66-9A63-F1E87B1280AF}" dt="2018-06-17T17:13:05.354" v="769" actId="1076"/>
          <ac:spMkLst>
            <pc:docMk/>
            <pc:sldMk cId="1163219690" sldId="413"/>
            <ac:spMk id="20" creationId="{B430B986-389B-4049-A901-FAB467542ADA}"/>
          </ac:spMkLst>
        </pc:spChg>
        <pc:spChg chg="add mod">
          <ac:chgData name="Andrea Belloni" userId="62b6ef6d-ecd5-444d-abec-7fb3000bda4c" providerId="ADAL" clId="{02C56653-8AB4-4D66-9A63-F1E87B1280AF}" dt="2018-06-17T17:13:19.620" v="774" actId="1076"/>
          <ac:spMkLst>
            <pc:docMk/>
            <pc:sldMk cId="1163219690" sldId="413"/>
            <ac:spMk id="21" creationId="{406227D2-9601-48EA-AE2B-2E48D2B55EC3}"/>
          </ac:spMkLst>
        </pc:spChg>
        <pc:spChg chg="add mod">
          <ac:chgData name="Andrea Belloni" userId="62b6ef6d-ecd5-444d-abec-7fb3000bda4c" providerId="ADAL" clId="{02C56653-8AB4-4D66-9A63-F1E87B1280AF}" dt="2018-06-17T17:13:16.919" v="773" actId="1076"/>
          <ac:spMkLst>
            <pc:docMk/>
            <pc:sldMk cId="1163219690" sldId="413"/>
            <ac:spMk id="22" creationId="{8B70216E-7DC8-455E-B644-AECE4C3F9ACA}"/>
          </ac:spMkLst>
        </pc:spChg>
        <pc:picChg chg="add">
          <ac:chgData name="Andrea Belloni" userId="62b6ef6d-ecd5-444d-abec-7fb3000bda4c" providerId="ADAL" clId="{02C56653-8AB4-4D66-9A63-F1E87B1280AF}" dt="2018-06-17T17:34:40.306" v="1101" actId="14100"/>
          <ac:picMkLst>
            <pc:docMk/>
            <pc:sldMk cId="1163219690" sldId="413"/>
            <ac:picMk id="23" creationId="{AA7B5621-0F6F-4C57-BF39-FADDF9BAB691}"/>
          </ac:picMkLst>
        </pc:picChg>
        <pc:picChg chg="mod">
          <ac:chgData name="Andrea Belloni" userId="62b6ef6d-ecd5-444d-abec-7fb3000bda4c" providerId="ADAL" clId="{02C56653-8AB4-4D66-9A63-F1E87B1280AF}" dt="2018-06-17T17:13:29.227" v="776" actId="1076"/>
          <ac:picMkLst>
            <pc:docMk/>
            <pc:sldMk cId="1163219690" sldId="413"/>
            <ac:picMk id="5122" creationId="{3A2F1770-2F4D-41BA-90B6-7AB34BE6C83B}"/>
          </ac:picMkLst>
        </pc:picChg>
        <pc:picChg chg="del">
          <ac:chgData name="Andrea Belloni" userId="62b6ef6d-ecd5-444d-abec-7fb3000bda4c" providerId="ADAL" clId="{02C56653-8AB4-4D66-9A63-F1E87B1280AF}" dt="2018-06-17T17:10:51.960" v="650" actId="478"/>
          <ac:picMkLst>
            <pc:docMk/>
            <pc:sldMk cId="1163219690" sldId="413"/>
            <ac:picMk id="5124" creationId="{FB48DE4C-717A-462E-9AB2-53ED05734282}"/>
          </ac:picMkLst>
        </pc:picChg>
        <pc:picChg chg="del">
          <ac:chgData name="Andrea Belloni" userId="62b6ef6d-ecd5-444d-abec-7fb3000bda4c" providerId="ADAL" clId="{02C56653-8AB4-4D66-9A63-F1E87B1280AF}" dt="2018-06-17T17:10:53.034" v="651" actId="478"/>
          <ac:picMkLst>
            <pc:docMk/>
            <pc:sldMk cId="1163219690" sldId="413"/>
            <ac:picMk id="5128" creationId="{1C2F1CE7-7E19-402D-B7A2-1AC390D5C318}"/>
          </ac:picMkLst>
        </pc:picChg>
        <pc:picChg chg="del">
          <ac:chgData name="Andrea Belloni" userId="62b6ef6d-ecd5-444d-abec-7fb3000bda4c" providerId="ADAL" clId="{02C56653-8AB4-4D66-9A63-F1E87B1280AF}" dt="2018-06-17T17:10:54.191" v="653" actId="478"/>
          <ac:picMkLst>
            <pc:docMk/>
            <pc:sldMk cId="1163219690" sldId="413"/>
            <ac:picMk id="5130" creationId="{6F48E560-5F23-43D6-AB35-82B206ABA01C}"/>
          </ac:picMkLst>
        </pc:picChg>
        <pc:picChg chg="del">
          <ac:chgData name="Andrea Belloni" userId="62b6ef6d-ecd5-444d-abec-7fb3000bda4c" providerId="ADAL" clId="{02C56653-8AB4-4D66-9A63-F1E87B1280AF}" dt="2018-06-17T17:10:55.761" v="656" actId="478"/>
          <ac:picMkLst>
            <pc:docMk/>
            <pc:sldMk cId="1163219690" sldId="413"/>
            <ac:picMk id="5132" creationId="{A59EB694-80B5-4E8C-A3F8-A7AB0D4FB141}"/>
          </ac:picMkLst>
        </pc:picChg>
        <pc:picChg chg="del">
          <ac:chgData name="Andrea Belloni" userId="62b6ef6d-ecd5-444d-abec-7fb3000bda4c" providerId="ADAL" clId="{02C56653-8AB4-4D66-9A63-F1E87B1280AF}" dt="2018-06-17T17:10:56.206" v="657" actId="478"/>
          <ac:picMkLst>
            <pc:docMk/>
            <pc:sldMk cId="1163219690" sldId="413"/>
            <ac:picMk id="5134" creationId="{556DCA85-1114-433C-A01A-F29200F39FBD}"/>
          </ac:picMkLst>
        </pc:picChg>
      </pc:sldChg>
      <pc:sldChg chg="addSp delSp modSp add">
        <pc:chgData name="Andrea Belloni" userId="62b6ef6d-ecd5-444d-abec-7fb3000bda4c" providerId="ADAL" clId="{02C56653-8AB4-4D66-9A63-F1E87B1280AF}" dt="2018-06-18T19:53:22.005" v="4598" actId="1076"/>
        <pc:sldMkLst>
          <pc:docMk/>
          <pc:sldMk cId="2422134251" sldId="414"/>
        </pc:sldMkLst>
        <pc:spChg chg="del">
          <ac:chgData name="Andrea Belloni" userId="62b6ef6d-ecd5-444d-abec-7fb3000bda4c" providerId="ADAL" clId="{02C56653-8AB4-4D66-9A63-F1E87B1280AF}" dt="2018-06-17T17:23:02.035" v="977" actId="478"/>
          <ac:spMkLst>
            <pc:docMk/>
            <pc:sldMk cId="2422134251" sldId="414"/>
            <ac:spMk id="2" creationId="{6B2447E0-266B-47E8-9BC7-F03108DDED74}"/>
          </ac:spMkLst>
        </pc:spChg>
        <pc:spChg chg="add del mod">
          <ac:chgData name="Andrea Belloni" userId="62b6ef6d-ecd5-444d-abec-7fb3000bda4c" providerId="ADAL" clId="{02C56653-8AB4-4D66-9A63-F1E87B1280AF}" dt="2018-06-17T17:27:50.853" v="1017" actId="14100"/>
          <ac:spMkLst>
            <pc:docMk/>
            <pc:sldMk cId="2422134251" sldId="414"/>
            <ac:spMk id="4" creationId="{A999244E-0728-4AD2-A368-3B0D1ECA5933}"/>
          </ac:spMkLst>
        </pc:spChg>
        <pc:spChg chg="add mod">
          <ac:chgData name="Andrea Belloni" userId="62b6ef6d-ecd5-444d-abec-7fb3000bda4c" providerId="ADAL" clId="{02C56653-8AB4-4D66-9A63-F1E87B1280AF}" dt="2018-06-18T19:53:20.353" v="4597" actId="1076"/>
          <ac:spMkLst>
            <pc:docMk/>
            <pc:sldMk cId="2422134251" sldId="414"/>
            <ac:spMk id="5" creationId="{E9BAA58D-3B70-473F-8666-1388E81A7BA8}"/>
          </ac:spMkLst>
        </pc:spChg>
        <pc:spChg chg="mod">
          <ac:chgData name="Andrea Belloni" userId="62b6ef6d-ecd5-444d-abec-7fb3000bda4c" providerId="ADAL" clId="{02C56653-8AB4-4D66-9A63-F1E87B1280AF}" dt="2018-06-17T17:22:59.437" v="976" actId="1076"/>
          <ac:spMkLst>
            <pc:docMk/>
            <pc:sldMk cId="2422134251" sldId="414"/>
            <ac:spMk id="7" creationId="{AC381413-8EF9-4C99-8C6E-7CC09D0DAE79}"/>
          </ac:spMkLst>
        </pc:spChg>
        <pc:spChg chg="del">
          <ac:chgData name="Andrea Belloni" userId="62b6ef6d-ecd5-444d-abec-7fb3000bda4c" providerId="ADAL" clId="{02C56653-8AB4-4D66-9A63-F1E87B1280AF}" dt="2018-06-17T17:23:02.035" v="977" actId="478"/>
          <ac:spMkLst>
            <pc:docMk/>
            <pc:sldMk cId="2422134251" sldId="414"/>
            <ac:spMk id="14" creationId="{F855F1D0-BF5A-424B-BD8B-C97F0AAA08B5}"/>
          </ac:spMkLst>
        </pc:spChg>
        <pc:spChg chg="del">
          <ac:chgData name="Andrea Belloni" userId="62b6ef6d-ecd5-444d-abec-7fb3000bda4c" providerId="ADAL" clId="{02C56653-8AB4-4D66-9A63-F1E87B1280AF}" dt="2018-06-17T17:23:02.035" v="977" actId="478"/>
          <ac:spMkLst>
            <pc:docMk/>
            <pc:sldMk cId="2422134251" sldId="414"/>
            <ac:spMk id="15" creationId="{8324FD50-7B7A-4CEA-898A-26C3BD250B8D}"/>
          </ac:spMkLst>
        </pc:spChg>
        <pc:spChg chg="add mod">
          <ac:chgData name="Andrea Belloni" userId="62b6ef6d-ecd5-444d-abec-7fb3000bda4c" providerId="ADAL" clId="{02C56653-8AB4-4D66-9A63-F1E87B1280AF}" dt="2018-06-18T19:53:22.005" v="4598" actId="1076"/>
          <ac:spMkLst>
            <pc:docMk/>
            <pc:sldMk cId="2422134251" sldId="414"/>
            <ac:spMk id="16" creationId="{C2E5B9F0-2796-4D4C-96A5-DE120E5C9BEF}"/>
          </ac:spMkLst>
        </pc:spChg>
        <pc:spChg chg="del">
          <ac:chgData name="Andrea Belloni" userId="62b6ef6d-ecd5-444d-abec-7fb3000bda4c" providerId="ADAL" clId="{02C56653-8AB4-4D66-9A63-F1E87B1280AF}" dt="2018-06-17T17:23:02.035" v="977" actId="478"/>
          <ac:spMkLst>
            <pc:docMk/>
            <pc:sldMk cId="2422134251" sldId="414"/>
            <ac:spMk id="19" creationId="{498329A6-57D5-4E62-BAF5-2B3FBE7F1817}"/>
          </ac:spMkLst>
        </pc:spChg>
        <pc:spChg chg="del">
          <ac:chgData name="Andrea Belloni" userId="62b6ef6d-ecd5-444d-abec-7fb3000bda4c" providerId="ADAL" clId="{02C56653-8AB4-4D66-9A63-F1E87B1280AF}" dt="2018-06-17T17:23:02.035" v="977" actId="478"/>
          <ac:spMkLst>
            <pc:docMk/>
            <pc:sldMk cId="2422134251" sldId="414"/>
            <ac:spMk id="20" creationId="{B430B986-389B-4049-A901-FAB467542ADA}"/>
          </ac:spMkLst>
        </pc:spChg>
        <pc:spChg chg="del">
          <ac:chgData name="Andrea Belloni" userId="62b6ef6d-ecd5-444d-abec-7fb3000bda4c" providerId="ADAL" clId="{02C56653-8AB4-4D66-9A63-F1E87B1280AF}" dt="2018-06-17T17:23:02.035" v="977" actId="478"/>
          <ac:spMkLst>
            <pc:docMk/>
            <pc:sldMk cId="2422134251" sldId="414"/>
            <ac:spMk id="21" creationId="{406227D2-9601-48EA-AE2B-2E48D2B55EC3}"/>
          </ac:spMkLst>
        </pc:spChg>
        <pc:spChg chg="del">
          <ac:chgData name="Andrea Belloni" userId="62b6ef6d-ecd5-444d-abec-7fb3000bda4c" providerId="ADAL" clId="{02C56653-8AB4-4D66-9A63-F1E87B1280AF}" dt="2018-06-17T17:23:02.035" v="977" actId="478"/>
          <ac:spMkLst>
            <pc:docMk/>
            <pc:sldMk cId="2422134251" sldId="414"/>
            <ac:spMk id="22" creationId="{8B70216E-7DC8-455E-B644-AECE4C3F9ACA}"/>
          </ac:spMkLst>
        </pc:spChg>
        <pc:picChg chg="add mod">
          <ac:chgData name="Andrea Belloni" userId="62b6ef6d-ecd5-444d-abec-7fb3000bda4c" providerId="ADAL" clId="{02C56653-8AB4-4D66-9A63-F1E87B1280AF}" dt="2018-06-18T19:53:14.593" v="4595" actId="1440"/>
          <ac:picMkLst>
            <pc:docMk/>
            <pc:sldMk cId="2422134251" sldId="414"/>
            <ac:picMk id="3" creationId="{B1F6E816-8165-461E-A462-3E0873EF3E4A}"/>
          </ac:picMkLst>
        </pc:picChg>
        <pc:picChg chg="add mod">
          <ac:chgData name="Andrea Belloni" userId="62b6ef6d-ecd5-444d-abec-7fb3000bda4c" providerId="ADAL" clId="{02C56653-8AB4-4D66-9A63-F1E87B1280AF}" dt="2018-06-18T19:53:20.353" v="4597" actId="1076"/>
          <ac:picMkLst>
            <pc:docMk/>
            <pc:sldMk cId="2422134251" sldId="414"/>
            <ac:picMk id="12" creationId="{FC0EB874-B0DD-4721-B108-0FE660337689}"/>
          </ac:picMkLst>
        </pc:picChg>
        <pc:picChg chg="add mod">
          <ac:chgData name="Andrea Belloni" userId="62b6ef6d-ecd5-444d-abec-7fb3000bda4c" providerId="ADAL" clId="{02C56653-8AB4-4D66-9A63-F1E87B1280AF}" dt="2018-06-18T19:53:20.353" v="4597" actId="1076"/>
          <ac:picMkLst>
            <pc:docMk/>
            <pc:sldMk cId="2422134251" sldId="414"/>
            <ac:picMk id="13" creationId="{A93851BC-6B3B-4857-932F-9BB065DAD64B}"/>
          </ac:picMkLst>
        </pc:picChg>
        <pc:picChg chg="add">
          <ac:chgData name="Andrea Belloni" userId="62b6ef6d-ecd5-444d-abec-7fb3000bda4c" providerId="ADAL" clId="{02C56653-8AB4-4D66-9A63-F1E87B1280AF}" dt="2018-06-17T17:34:41.363" v="1102" actId="14100"/>
          <ac:picMkLst>
            <pc:docMk/>
            <pc:sldMk cId="2422134251" sldId="414"/>
            <ac:picMk id="18" creationId="{A4B85A8A-9E77-4A45-AFEE-C6D952DC2FCF}"/>
          </ac:picMkLst>
        </pc:picChg>
        <pc:picChg chg="del">
          <ac:chgData name="Andrea Belloni" userId="62b6ef6d-ecd5-444d-abec-7fb3000bda4c" providerId="ADAL" clId="{02C56653-8AB4-4D66-9A63-F1E87B1280AF}" dt="2018-06-17T17:23:02.035" v="977" actId="478"/>
          <ac:picMkLst>
            <pc:docMk/>
            <pc:sldMk cId="2422134251" sldId="414"/>
            <ac:picMk id="5122" creationId="{3A2F1770-2F4D-41BA-90B6-7AB34BE6C83B}"/>
          </ac:picMkLst>
        </pc:picChg>
        <pc:picChg chg="add del mod">
          <ac:chgData name="Andrea Belloni" userId="62b6ef6d-ecd5-444d-abec-7fb3000bda4c" providerId="ADAL" clId="{02C56653-8AB4-4D66-9A63-F1E87B1280AF}" dt="2018-06-17T17:26:16.076" v="1007" actId="478"/>
          <ac:picMkLst>
            <pc:docMk/>
            <pc:sldMk cId="2422134251" sldId="414"/>
            <ac:picMk id="6146" creationId="{D7152169-4437-4EB2-B037-31C66F5DEAF4}"/>
          </ac:picMkLst>
        </pc:picChg>
      </pc:sldChg>
      <pc:sldChg chg="addSp delSp modSp add">
        <pc:chgData name="Andrea Belloni" userId="62b6ef6d-ecd5-444d-abec-7fb3000bda4c" providerId="ADAL" clId="{02C56653-8AB4-4D66-9A63-F1E87B1280AF}" dt="2018-06-18T19:53:27.810" v="4599" actId="1440"/>
        <pc:sldMkLst>
          <pc:docMk/>
          <pc:sldMk cId="2912616042" sldId="415"/>
        </pc:sldMkLst>
        <pc:spChg chg="del mod">
          <ac:chgData name="Andrea Belloni" userId="62b6ef6d-ecd5-444d-abec-7fb3000bda4c" providerId="ADAL" clId="{02C56653-8AB4-4D66-9A63-F1E87B1280AF}" dt="2018-06-17T17:35:38.960" v="1135" actId="478"/>
          <ac:spMkLst>
            <pc:docMk/>
            <pc:sldMk cId="2912616042" sldId="415"/>
            <ac:spMk id="5" creationId="{E9BAA58D-3B70-473F-8666-1388E81A7BA8}"/>
          </ac:spMkLst>
        </pc:spChg>
        <pc:spChg chg="mod">
          <ac:chgData name="Andrea Belloni" userId="62b6ef6d-ecd5-444d-abec-7fb3000bda4c" providerId="ADAL" clId="{02C56653-8AB4-4D66-9A63-F1E87B1280AF}" dt="2018-06-17T17:35:28.806" v="1129" actId="20577"/>
          <ac:spMkLst>
            <pc:docMk/>
            <pc:sldMk cId="2912616042" sldId="415"/>
            <ac:spMk id="7" creationId="{AC381413-8EF9-4C99-8C6E-7CC09D0DAE79}"/>
          </ac:spMkLst>
        </pc:spChg>
        <pc:spChg chg="add mod">
          <ac:chgData name="Andrea Belloni" userId="62b6ef6d-ecd5-444d-abec-7fb3000bda4c" providerId="ADAL" clId="{02C56653-8AB4-4D66-9A63-F1E87B1280AF}" dt="2018-06-17T17:43:33.544" v="1196" actId="1076"/>
          <ac:spMkLst>
            <pc:docMk/>
            <pc:sldMk cId="2912616042" sldId="415"/>
            <ac:spMk id="10" creationId="{AF1A94CC-3123-4913-AA63-EB2F0511EECC}"/>
          </ac:spMkLst>
        </pc:spChg>
        <pc:spChg chg="add mod">
          <ac:chgData name="Andrea Belloni" userId="62b6ef6d-ecd5-444d-abec-7fb3000bda4c" providerId="ADAL" clId="{02C56653-8AB4-4D66-9A63-F1E87B1280AF}" dt="2018-06-17T17:43:30.686" v="1195" actId="1076"/>
          <ac:spMkLst>
            <pc:docMk/>
            <pc:sldMk cId="2912616042" sldId="415"/>
            <ac:spMk id="11" creationId="{66B271EE-80B4-4E51-B2CB-5C8BF11E3762}"/>
          </ac:spMkLst>
        </pc:spChg>
        <pc:spChg chg="add mod">
          <ac:chgData name="Andrea Belloni" userId="62b6ef6d-ecd5-444d-abec-7fb3000bda4c" providerId="ADAL" clId="{02C56653-8AB4-4D66-9A63-F1E87B1280AF}" dt="2018-06-17T17:45:34.286" v="1273" actId="207"/>
          <ac:spMkLst>
            <pc:docMk/>
            <pc:sldMk cId="2912616042" sldId="415"/>
            <ac:spMk id="14" creationId="{86D2AA3E-703C-4FF6-8FF6-19F466EF100C}"/>
          </ac:spMkLst>
        </pc:spChg>
        <pc:spChg chg="add mod">
          <ac:chgData name="Andrea Belloni" userId="62b6ef6d-ecd5-444d-abec-7fb3000bda4c" providerId="ADAL" clId="{02C56653-8AB4-4D66-9A63-F1E87B1280AF}" dt="2018-06-17T17:45:34.286" v="1273" actId="207"/>
          <ac:spMkLst>
            <pc:docMk/>
            <pc:sldMk cId="2912616042" sldId="415"/>
            <ac:spMk id="15" creationId="{CBDF3BE2-6060-4B76-9F34-073325C79F1B}"/>
          </ac:spMkLst>
        </pc:spChg>
        <pc:spChg chg="del">
          <ac:chgData name="Andrea Belloni" userId="62b6ef6d-ecd5-444d-abec-7fb3000bda4c" providerId="ADAL" clId="{02C56653-8AB4-4D66-9A63-F1E87B1280AF}" dt="2018-06-17T17:35:33.890" v="1131" actId="478"/>
          <ac:spMkLst>
            <pc:docMk/>
            <pc:sldMk cId="2912616042" sldId="415"/>
            <ac:spMk id="16" creationId="{C2E5B9F0-2796-4D4C-96A5-DE120E5C9BEF}"/>
          </ac:spMkLst>
        </pc:spChg>
        <pc:spChg chg="add mod">
          <ac:chgData name="Andrea Belloni" userId="62b6ef6d-ecd5-444d-abec-7fb3000bda4c" providerId="ADAL" clId="{02C56653-8AB4-4D66-9A63-F1E87B1280AF}" dt="2018-06-17T17:45:34.286" v="1273" actId="207"/>
          <ac:spMkLst>
            <pc:docMk/>
            <pc:sldMk cId="2912616042" sldId="415"/>
            <ac:spMk id="17" creationId="{F9F6AB32-A776-418A-A806-CCFD87C39F9C}"/>
          </ac:spMkLst>
        </pc:spChg>
        <pc:picChg chg="add mod">
          <ac:chgData name="Andrea Belloni" userId="62b6ef6d-ecd5-444d-abec-7fb3000bda4c" providerId="ADAL" clId="{02C56653-8AB4-4D66-9A63-F1E87B1280AF}" dt="2018-06-18T19:53:27.810" v="4599" actId="1440"/>
          <ac:picMkLst>
            <pc:docMk/>
            <pc:sldMk cId="2912616042" sldId="415"/>
            <ac:picMk id="2" creationId="{A4D5C0AA-8700-4398-85C1-4B8CA70F2EFF}"/>
          </ac:picMkLst>
        </pc:picChg>
        <pc:picChg chg="del">
          <ac:chgData name="Andrea Belloni" userId="62b6ef6d-ecd5-444d-abec-7fb3000bda4c" providerId="ADAL" clId="{02C56653-8AB4-4D66-9A63-F1E87B1280AF}" dt="2018-06-17T17:35:32.174" v="1130" actId="478"/>
          <ac:picMkLst>
            <pc:docMk/>
            <pc:sldMk cId="2912616042" sldId="415"/>
            <ac:picMk id="3" creationId="{B1F6E816-8165-461E-A462-3E0873EF3E4A}"/>
          </ac:picMkLst>
        </pc:picChg>
        <pc:picChg chg="add del mod">
          <ac:chgData name="Andrea Belloni" userId="62b6ef6d-ecd5-444d-abec-7fb3000bda4c" providerId="ADAL" clId="{02C56653-8AB4-4D66-9A63-F1E87B1280AF}" dt="2018-06-17T17:45:18.447" v="1257" actId="478"/>
          <ac:picMkLst>
            <pc:docMk/>
            <pc:sldMk cId="2912616042" sldId="415"/>
            <ac:picMk id="4" creationId="{BDDD51A0-BC4E-483D-A6C1-1A2EAE00A69C}"/>
          </ac:picMkLst>
        </pc:picChg>
        <pc:picChg chg="del">
          <ac:chgData name="Andrea Belloni" userId="62b6ef6d-ecd5-444d-abec-7fb3000bda4c" providerId="ADAL" clId="{02C56653-8AB4-4D66-9A63-F1E87B1280AF}" dt="2018-06-17T17:35:35.488" v="1132" actId="478"/>
          <ac:picMkLst>
            <pc:docMk/>
            <pc:sldMk cId="2912616042" sldId="415"/>
            <ac:picMk id="12" creationId="{FC0EB874-B0DD-4721-B108-0FE660337689}"/>
          </ac:picMkLst>
        </pc:picChg>
        <pc:picChg chg="del">
          <ac:chgData name="Andrea Belloni" userId="62b6ef6d-ecd5-444d-abec-7fb3000bda4c" providerId="ADAL" clId="{02C56653-8AB4-4D66-9A63-F1E87B1280AF}" dt="2018-06-17T17:35:36.390" v="1133" actId="478"/>
          <ac:picMkLst>
            <pc:docMk/>
            <pc:sldMk cId="2912616042" sldId="415"/>
            <ac:picMk id="13" creationId="{A93851BC-6B3B-4857-932F-9BB065DAD64B}"/>
          </ac:picMkLst>
        </pc:picChg>
      </pc:sldChg>
      <pc:sldChg chg="addSp modSp add">
        <pc:chgData name="Andrea Belloni" userId="62b6ef6d-ecd5-444d-abec-7fb3000bda4c" providerId="ADAL" clId="{02C56653-8AB4-4D66-9A63-F1E87B1280AF}" dt="2018-06-18T06:42:56.771" v="1386" actId="14100"/>
        <pc:sldMkLst>
          <pc:docMk/>
          <pc:sldMk cId="1462780885" sldId="416"/>
        </pc:sldMkLst>
        <pc:spChg chg="mod">
          <ac:chgData name="Andrea Belloni" userId="62b6ef6d-ecd5-444d-abec-7fb3000bda4c" providerId="ADAL" clId="{02C56653-8AB4-4D66-9A63-F1E87B1280AF}" dt="2018-06-17T17:47:00.608" v="1278" actId="20577"/>
          <ac:spMkLst>
            <pc:docMk/>
            <pc:sldMk cId="1462780885" sldId="416"/>
            <ac:spMk id="2" creationId="{E9B2FE72-47AC-47EA-A35C-979D69981FDE}"/>
          </ac:spMkLst>
        </pc:spChg>
        <pc:picChg chg="add">
          <ac:chgData name="Andrea Belloni" userId="62b6ef6d-ecd5-444d-abec-7fb3000bda4c" providerId="ADAL" clId="{02C56653-8AB4-4D66-9A63-F1E87B1280AF}" dt="2018-06-18T06:42:56.771" v="1386" actId="14100"/>
          <ac:picMkLst>
            <pc:docMk/>
            <pc:sldMk cId="1462780885" sldId="416"/>
            <ac:picMk id="4" creationId="{7B38FABC-2E98-45C7-AC7D-CC49704A3B51}"/>
          </ac:picMkLst>
        </pc:picChg>
      </pc:sldChg>
      <pc:sldChg chg="addSp delSp modSp add ord">
        <pc:chgData name="Andrea Belloni" userId="62b6ef6d-ecd5-444d-abec-7fb3000bda4c" providerId="ADAL" clId="{02C56653-8AB4-4D66-9A63-F1E87B1280AF}" dt="2018-06-18T19:53:36.361" v="4600" actId="1440"/>
        <pc:sldMkLst>
          <pc:docMk/>
          <pc:sldMk cId="2165432179" sldId="417"/>
        </pc:sldMkLst>
        <pc:spChg chg="del">
          <ac:chgData name="Andrea Belloni" userId="62b6ef6d-ecd5-444d-abec-7fb3000bda4c" providerId="ADAL" clId="{02C56653-8AB4-4D66-9A63-F1E87B1280AF}" dt="2018-06-17T17:49:23.859" v="1329" actId="478"/>
          <ac:spMkLst>
            <pc:docMk/>
            <pc:sldMk cId="2165432179" sldId="417"/>
            <ac:spMk id="5" creationId="{E9BAA58D-3B70-473F-8666-1388E81A7BA8}"/>
          </ac:spMkLst>
        </pc:spChg>
        <pc:spChg chg="mod">
          <ac:chgData name="Andrea Belloni" userId="62b6ef6d-ecd5-444d-abec-7fb3000bda4c" providerId="ADAL" clId="{02C56653-8AB4-4D66-9A63-F1E87B1280AF}" dt="2018-06-18T06:39:14.185" v="1350" actId="1076"/>
          <ac:spMkLst>
            <pc:docMk/>
            <pc:sldMk cId="2165432179" sldId="417"/>
            <ac:spMk id="7" creationId="{AC381413-8EF9-4C99-8C6E-7CC09D0DAE79}"/>
          </ac:spMkLst>
        </pc:spChg>
        <pc:spChg chg="del">
          <ac:chgData name="Andrea Belloni" userId="62b6ef6d-ecd5-444d-abec-7fb3000bda4c" providerId="ADAL" clId="{02C56653-8AB4-4D66-9A63-F1E87B1280AF}" dt="2018-06-17T17:49:19.881" v="1326" actId="478"/>
          <ac:spMkLst>
            <pc:docMk/>
            <pc:sldMk cId="2165432179" sldId="417"/>
            <ac:spMk id="16" creationId="{C2E5B9F0-2796-4D4C-96A5-DE120E5C9BEF}"/>
          </ac:spMkLst>
        </pc:spChg>
        <pc:picChg chg="add del mod">
          <ac:chgData name="Andrea Belloni" userId="62b6ef6d-ecd5-444d-abec-7fb3000bda4c" providerId="ADAL" clId="{02C56653-8AB4-4D66-9A63-F1E87B1280AF}" dt="2018-06-17T17:51:57.704" v="1342" actId="478"/>
          <ac:picMkLst>
            <pc:docMk/>
            <pc:sldMk cId="2165432179" sldId="417"/>
            <ac:picMk id="2" creationId="{65AE0A79-AB94-4ADD-AD3C-37545794187A}"/>
          </ac:picMkLst>
        </pc:picChg>
        <pc:picChg chg="del">
          <ac:chgData name="Andrea Belloni" userId="62b6ef6d-ecd5-444d-abec-7fb3000bda4c" providerId="ADAL" clId="{02C56653-8AB4-4D66-9A63-F1E87B1280AF}" dt="2018-06-17T17:49:18.293" v="1325" actId="478"/>
          <ac:picMkLst>
            <pc:docMk/>
            <pc:sldMk cId="2165432179" sldId="417"/>
            <ac:picMk id="3" creationId="{B1F6E816-8165-461E-A462-3E0873EF3E4A}"/>
          </ac:picMkLst>
        </pc:picChg>
        <pc:picChg chg="add del mod">
          <ac:chgData name="Andrea Belloni" userId="62b6ef6d-ecd5-444d-abec-7fb3000bda4c" providerId="ADAL" clId="{02C56653-8AB4-4D66-9A63-F1E87B1280AF}" dt="2018-06-17T17:51:57.057" v="1341" actId="478"/>
          <ac:picMkLst>
            <pc:docMk/>
            <pc:sldMk cId="2165432179" sldId="417"/>
            <ac:picMk id="4" creationId="{D65B46A4-8EC7-4788-84A5-ED18702F5A81}"/>
          </ac:picMkLst>
        </pc:picChg>
        <pc:picChg chg="add mod">
          <ac:chgData name="Andrea Belloni" userId="62b6ef6d-ecd5-444d-abec-7fb3000bda4c" providerId="ADAL" clId="{02C56653-8AB4-4D66-9A63-F1E87B1280AF}" dt="2018-06-18T19:53:36.361" v="4600" actId="1440"/>
          <ac:picMkLst>
            <pc:docMk/>
            <pc:sldMk cId="2165432179" sldId="417"/>
            <ac:picMk id="6" creationId="{FAD3C99F-04A5-4925-8AE2-18984ABDE615}"/>
          </ac:picMkLst>
        </pc:picChg>
        <pc:picChg chg="del">
          <ac:chgData name="Andrea Belloni" userId="62b6ef6d-ecd5-444d-abec-7fb3000bda4c" providerId="ADAL" clId="{02C56653-8AB4-4D66-9A63-F1E87B1280AF}" dt="2018-06-17T17:49:21.267" v="1327" actId="478"/>
          <ac:picMkLst>
            <pc:docMk/>
            <pc:sldMk cId="2165432179" sldId="417"/>
            <ac:picMk id="12" creationId="{FC0EB874-B0DD-4721-B108-0FE660337689}"/>
          </ac:picMkLst>
        </pc:picChg>
        <pc:picChg chg="del">
          <ac:chgData name="Andrea Belloni" userId="62b6ef6d-ecd5-444d-abec-7fb3000bda4c" providerId="ADAL" clId="{02C56653-8AB4-4D66-9A63-F1E87B1280AF}" dt="2018-06-17T17:49:22.571" v="1328" actId="478"/>
          <ac:picMkLst>
            <pc:docMk/>
            <pc:sldMk cId="2165432179" sldId="417"/>
            <ac:picMk id="13" creationId="{A93851BC-6B3B-4857-932F-9BB065DAD64B}"/>
          </ac:picMkLst>
        </pc:picChg>
      </pc:sldChg>
      <pc:sldChg chg="addSp delSp modSp add">
        <pc:chgData name="Andrea Belloni" userId="62b6ef6d-ecd5-444d-abec-7fb3000bda4c" providerId="ADAL" clId="{02C56653-8AB4-4D66-9A63-F1E87B1280AF}" dt="2018-06-18T19:53:48.433" v="4601" actId="1440"/>
        <pc:sldMkLst>
          <pc:docMk/>
          <pc:sldMk cId="2523868920" sldId="418"/>
        </pc:sldMkLst>
        <pc:spChg chg="mod">
          <ac:chgData name="Andrea Belloni" userId="62b6ef6d-ecd5-444d-abec-7fb3000bda4c" providerId="ADAL" clId="{02C56653-8AB4-4D66-9A63-F1E87B1280AF}" dt="2018-06-18T19:13:27.740" v="4588" actId="20577"/>
          <ac:spMkLst>
            <pc:docMk/>
            <pc:sldMk cId="2523868920" sldId="418"/>
            <ac:spMk id="2" creationId="{290F2AC7-72C3-423D-B930-098981C45185}"/>
          </ac:spMkLst>
        </pc:spChg>
        <pc:spChg chg="del mod">
          <ac:chgData name="Andrea Belloni" userId="62b6ef6d-ecd5-444d-abec-7fb3000bda4c" providerId="ADAL" clId="{02C56653-8AB4-4D66-9A63-F1E87B1280AF}" dt="2018-06-18T06:47:38.445" v="1524" actId="478"/>
          <ac:spMkLst>
            <pc:docMk/>
            <pc:sldMk cId="2523868920" sldId="418"/>
            <ac:spMk id="3" creationId="{0EF21B65-107E-426F-AAB1-C3E0E22D64D3}"/>
          </ac:spMkLst>
        </pc:spChg>
        <pc:spChg chg="add del mod">
          <ac:chgData name="Andrea Belloni" userId="62b6ef6d-ecd5-444d-abec-7fb3000bda4c" providerId="ADAL" clId="{02C56653-8AB4-4D66-9A63-F1E87B1280AF}" dt="2018-06-18T06:47:41.337" v="1525" actId="478"/>
          <ac:spMkLst>
            <pc:docMk/>
            <pc:sldMk cId="2523868920" sldId="418"/>
            <ac:spMk id="8" creationId="{3DE90C8A-4136-484D-8B43-480B6CB2328B}"/>
          </ac:spMkLst>
        </pc:spChg>
        <pc:spChg chg="add mod">
          <ac:chgData name="Andrea Belloni" userId="62b6ef6d-ecd5-444d-abec-7fb3000bda4c" providerId="ADAL" clId="{02C56653-8AB4-4D66-9A63-F1E87B1280AF}" dt="2018-06-18T06:50:59.994" v="1558" actId="1076"/>
          <ac:spMkLst>
            <pc:docMk/>
            <pc:sldMk cId="2523868920" sldId="418"/>
            <ac:spMk id="9" creationId="{E28ABF38-0822-4417-993F-F4C94D015C4B}"/>
          </ac:spMkLst>
        </pc:spChg>
        <pc:spChg chg="add mod">
          <ac:chgData name="Andrea Belloni" userId="62b6ef6d-ecd5-444d-abec-7fb3000bda4c" providerId="ADAL" clId="{02C56653-8AB4-4D66-9A63-F1E87B1280AF}" dt="2018-06-18T06:51:09.466" v="1562" actId="14100"/>
          <ac:spMkLst>
            <pc:docMk/>
            <pc:sldMk cId="2523868920" sldId="418"/>
            <ac:spMk id="11" creationId="{41CE5F8F-96E7-4010-A36E-D8C439F16470}"/>
          </ac:spMkLst>
        </pc:spChg>
        <pc:picChg chg="add">
          <ac:chgData name="Andrea Belloni" userId="62b6ef6d-ecd5-444d-abec-7fb3000bda4c" providerId="ADAL" clId="{02C56653-8AB4-4D66-9A63-F1E87B1280AF}" dt="2018-06-18T06:42:57.955" v="1387" actId="14100"/>
          <ac:picMkLst>
            <pc:docMk/>
            <pc:sldMk cId="2523868920" sldId="418"/>
            <ac:picMk id="4" creationId="{BAB132B8-67BD-47B4-AE3C-8CF66D02C8D3}"/>
          </ac:picMkLst>
        </pc:picChg>
        <pc:picChg chg="add mod">
          <ac:chgData name="Andrea Belloni" userId="62b6ef6d-ecd5-444d-abec-7fb3000bda4c" providerId="ADAL" clId="{02C56653-8AB4-4D66-9A63-F1E87B1280AF}" dt="2018-06-18T19:53:48.433" v="4601" actId="1440"/>
          <ac:picMkLst>
            <pc:docMk/>
            <pc:sldMk cId="2523868920" sldId="418"/>
            <ac:picMk id="5" creationId="{E29EB92C-A334-41D5-88B1-51AF4CF42B9B}"/>
          </ac:picMkLst>
        </pc:picChg>
        <pc:picChg chg="add mod">
          <ac:chgData name="Andrea Belloni" userId="62b6ef6d-ecd5-444d-abec-7fb3000bda4c" providerId="ADAL" clId="{02C56653-8AB4-4D66-9A63-F1E87B1280AF}" dt="2018-06-18T06:48:10.333" v="1529" actId="1440"/>
          <ac:picMkLst>
            <pc:docMk/>
            <pc:sldMk cId="2523868920" sldId="418"/>
            <ac:picMk id="6" creationId="{4D7DFB51-B5CD-4E2C-A470-2A6B57E07E6C}"/>
          </ac:picMkLst>
        </pc:picChg>
        <pc:picChg chg="add mod">
          <ac:chgData name="Andrea Belloni" userId="62b6ef6d-ecd5-444d-abec-7fb3000bda4c" providerId="ADAL" clId="{02C56653-8AB4-4D66-9A63-F1E87B1280AF}" dt="2018-06-18T19:53:48.433" v="4601" actId="1440"/>
          <ac:picMkLst>
            <pc:docMk/>
            <pc:sldMk cId="2523868920" sldId="418"/>
            <ac:picMk id="10" creationId="{124153BF-C0D9-4963-B7F2-780389333C75}"/>
          </ac:picMkLst>
        </pc:picChg>
        <pc:picChg chg="add mod">
          <ac:chgData name="Andrea Belloni" userId="62b6ef6d-ecd5-444d-abec-7fb3000bda4c" providerId="ADAL" clId="{02C56653-8AB4-4D66-9A63-F1E87B1280AF}" dt="2018-06-18T19:53:48.433" v="4601" actId="1440"/>
          <ac:picMkLst>
            <pc:docMk/>
            <pc:sldMk cId="2523868920" sldId="418"/>
            <ac:picMk id="12" creationId="{2E562FB8-20C8-4927-BCD2-F722D8B81802}"/>
          </ac:picMkLst>
        </pc:picChg>
      </pc:sldChg>
      <pc:sldChg chg="addSp delSp modSp add modAnim">
        <pc:chgData name="Andrea Belloni" userId="62b6ef6d-ecd5-444d-abec-7fb3000bda4c" providerId="ADAL" clId="{02C56653-8AB4-4D66-9A63-F1E87B1280AF}" dt="2018-06-18T19:52:38.800" v="4592" actId="1440"/>
        <pc:sldMkLst>
          <pc:docMk/>
          <pc:sldMk cId="1970201838" sldId="419"/>
        </pc:sldMkLst>
        <pc:spChg chg="add mod">
          <ac:chgData name="Andrea Belloni" userId="62b6ef6d-ecd5-444d-abec-7fb3000bda4c" providerId="ADAL" clId="{02C56653-8AB4-4D66-9A63-F1E87B1280AF}" dt="2018-06-18T08:59:32.013" v="2486" actId="1076"/>
          <ac:spMkLst>
            <pc:docMk/>
            <pc:sldMk cId="1970201838" sldId="419"/>
            <ac:spMk id="2" creationId="{28EFF464-FDB8-4B31-AC1D-0452D3025E7E}"/>
          </ac:spMkLst>
        </pc:spChg>
        <pc:spChg chg="add mod">
          <ac:chgData name="Andrea Belloni" userId="62b6ef6d-ecd5-444d-abec-7fb3000bda4c" providerId="ADAL" clId="{02C56653-8AB4-4D66-9A63-F1E87B1280AF}" dt="2018-06-18T08:59:58.248" v="2493" actId="1076"/>
          <ac:spMkLst>
            <pc:docMk/>
            <pc:sldMk cId="1970201838" sldId="419"/>
            <ac:spMk id="3" creationId="{5A9913DD-E121-48A9-AC4F-1AE2D0B751D1}"/>
          </ac:spMkLst>
        </pc:spChg>
        <pc:spChg chg="del">
          <ac:chgData name="Andrea Belloni" userId="62b6ef6d-ecd5-444d-abec-7fb3000bda4c" providerId="ADAL" clId="{02C56653-8AB4-4D66-9A63-F1E87B1280AF}" dt="2018-06-18T08:54:13.829" v="2306" actId="478"/>
          <ac:spMkLst>
            <pc:docMk/>
            <pc:sldMk cId="1970201838" sldId="419"/>
            <ac:spMk id="6" creationId="{1B55A291-2B88-44F0-A5CA-CF58C9398E21}"/>
          </ac:spMkLst>
        </pc:spChg>
        <pc:spChg chg="add mod">
          <ac:chgData name="Andrea Belloni" userId="62b6ef6d-ecd5-444d-abec-7fb3000bda4c" providerId="ADAL" clId="{02C56653-8AB4-4D66-9A63-F1E87B1280AF}" dt="2018-06-18T08:59:36.215" v="2488" actId="113"/>
          <ac:spMkLst>
            <pc:docMk/>
            <pc:sldMk cId="1970201838" sldId="419"/>
            <ac:spMk id="7" creationId="{EA7722F1-287A-4302-9D8B-BD952064DC67}"/>
          </ac:spMkLst>
        </pc:spChg>
        <pc:spChg chg="add mod">
          <ac:chgData name="Andrea Belloni" userId="62b6ef6d-ecd5-444d-abec-7fb3000bda4c" providerId="ADAL" clId="{02C56653-8AB4-4D66-9A63-F1E87B1280AF}" dt="2018-06-18T09:00:02.894" v="2494" actId="1076"/>
          <ac:spMkLst>
            <pc:docMk/>
            <pc:sldMk cId="1970201838" sldId="419"/>
            <ac:spMk id="12" creationId="{1D0CB7B7-43B6-493D-B663-3C9D110F2B19}"/>
          </ac:spMkLst>
        </pc:spChg>
        <pc:picChg chg="add del mod">
          <ac:chgData name="Andrea Belloni" userId="62b6ef6d-ecd5-444d-abec-7fb3000bda4c" providerId="ADAL" clId="{02C56653-8AB4-4D66-9A63-F1E87B1280AF}" dt="2018-06-18T08:58:38.835" v="2480" actId="478"/>
          <ac:picMkLst>
            <pc:docMk/>
            <pc:sldMk cId="1970201838" sldId="419"/>
            <ac:picMk id="4" creationId="{B5B270E4-351C-45ED-B170-5540572D3C72}"/>
          </ac:picMkLst>
        </pc:picChg>
        <pc:picChg chg="add del mod">
          <ac:chgData name="Andrea Belloni" userId="62b6ef6d-ecd5-444d-abec-7fb3000bda4c" providerId="ADAL" clId="{02C56653-8AB4-4D66-9A63-F1E87B1280AF}" dt="2018-06-18T08:58:56.912" v="2483" actId="478"/>
          <ac:picMkLst>
            <pc:docMk/>
            <pc:sldMk cId="1970201838" sldId="419"/>
            <ac:picMk id="5" creationId="{567D6D92-55D3-4FFA-805E-F247979C8EC8}"/>
          </ac:picMkLst>
        </pc:picChg>
        <pc:picChg chg="del">
          <ac:chgData name="Andrea Belloni" userId="62b6ef6d-ecd5-444d-abec-7fb3000bda4c" providerId="ADAL" clId="{02C56653-8AB4-4D66-9A63-F1E87B1280AF}" dt="2018-06-18T08:54:15.737" v="2307" actId="478"/>
          <ac:picMkLst>
            <pc:docMk/>
            <pc:sldMk cId="1970201838" sldId="419"/>
            <ac:picMk id="8" creationId="{601404CA-3F92-4609-BD71-EA47FC447756}"/>
          </ac:picMkLst>
        </pc:picChg>
        <pc:picChg chg="add mod">
          <ac:chgData name="Andrea Belloni" userId="62b6ef6d-ecd5-444d-abec-7fb3000bda4c" providerId="ADAL" clId="{02C56653-8AB4-4D66-9A63-F1E87B1280AF}" dt="2018-06-18T08:59:18.186" v="2485" actId="1076"/>
          <ac:picMkLst>
            <pc:docMk/>
            <pc:sldMk cId="1970201838" sldId="419"/>
            <ac:picMk id="9" creationId="{CE0ABBC3-EBB1-4D63-A8C0-74F507D58B59}"/>
          </ac:picMkLst>
        </pc:picChg>
        <pc:picChg chg="mod">
          <ac:chgData name="Andrea Belloni" userId="62b6ef6d-ecd5-444d-abec-7fb3000bda4c" providerId="ADAL" clId="{02C56653-8AB4-4D66-9A63-F1E87B1280AF}" dt="2018-06-18T08:54:31.242" v="2310" actId="1076"/>
          <ac:picMkLst>
            <pc:docMk/>
            <pc:sldMk cId="1970201838" sldId="419"/>
            <ac:picMk id="2050" creationId="{C017F9D2-CEF1-4CD3-A9E3-7CF4978FCB04}"/>
          </ac:picMkLst>
        </pc:picChg>
      </pc:sldChg>
      <pc:sldChg chg="addSp delSp modSp add modAnim">
        <pc:chgData name="Andrea Belloni" userId="62b6ef6d-ecd5-444d-abec-7fb3000bda4c" providerId="ADAL" clId="{02C56653-8AB4-4D66-9A63-F1E87B1280AF}" dt="2018-06-18T10:24:06.040" v="2934" actId="478"/>
        <pc:sldMkLst>
          <pc:docMk/>
          <pc:sldMk cId="842810754" sldId="420"/>
        </pc:sldMkLst>
        <pc:spChg chg="mod">
          <ac:chgData name="Andrea Belloni" userId="62b6ef6d-ecd5-444d-abec-7fb3000bda4c" providerId="ADAL" clId="{02C56653-8AB4-4D66-9A63-F1E87B1280AF}" dt="2018-06-18T09:22:10.741" v="2657" actId="1076"/>
          <ac:spMkLst>
            <pc:docMk/>
            <pc:sldMk cId="842810754" sldId="420"/>
            <ac:spMk id="2" creationId="{290F2AC7-72C3-423D-B930-098981C45185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3" creationId="{D110D3A2-C6DB-46E4-84E7-58CE39673532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7" creationId="{5380A5B5-9A84-4FF8-82DA-CCF6D20FE38A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8" creationId="{06807222-5667-47FD-AF1C-9D096850CAFD}"/>
          </ac:spMkLst>
        </pc:spChg>
        <pc:spChg chg="del">
          <ac:chgData name="Andrea Belloni" userId="62b6ef6d-ecd5-444d-abec-7fb3000bda4c" providerId="ADAL" clId="{02C56653-8AB4-4D66-9A63-F1E87B1280AF}" dt="2018-06-18T09:17:17.761" v="2546" actId="478"/>
          <ac:spMkLst>
            <pc:docMk/>
            <pc:sldMk cId="842810754" sldId="420"/>
            <ac:spMk id="9" creationId="{E28ABF38-0822-4417-993F-F4C94D015C4B}"/>
          </ac:spMkLst>
        </pc:spChg>
        <pc:spChg chg="del">
          <ac:chgData name="Andrea Belloni" userId="62b6ef6d-ecd5-444d-abec-7fb3000bda4c" providerId="ADAL" clId="{02C56653-8AB4-4D66-9A63-F1E87B1280AF}" dt="2018-06-18T09:17:19.094" v="2547" actId="478"/>
          <ac:spMkLst>
            <pc:docMk/>
            <pc:sldMk cId="842810754" sldId="420"/>
            <ac:spMk id="11" creationId="{41CE5F8F-96E7-4010-A36E-D8C439F16470}"/>
          </ac:spMkLst>
        </pc:spChg>
        <pc:spChg chg="add del mod">
          <ac:chgData name="Andrea Belloni" userId="62b6ef6d-ecd5-444d-abec-7fb3000bda4c" providerId="ADAL" clId="{02C56653-8AB4-4D66-9A63-F1E87B1280AF}" dt="2018-06-18T09:17:59.529" v="2568" actId="478"/>
          <ac:spMkLst>
            <pc:docMk/>
            <pc:sldMk cId="842810754" sldId="420"/>
            <ac:spMk id="13" creationId="{6BCCF517-3BF3-49E4-9460-37D8C3950280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14" creationId="{6C3E1CCA-E106-49DC-8218-2DD757CB08AD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15" creationId="{3333E8C4-916E-46D6-B0F3-E6FAFE6464FF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16" creationId="{A563091E-C40C-4383-B063-421FD9B804F9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17" creationId="{78DFC898-67AE-4EF6-A88D-C75BA9BA15C0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18" creationId="{EEF65DC3-8E26-4810-B649-744E84A687C8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19" creationId="{1008CDE2-C012-4521-A42A-4C1B36F90129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20" creationId="{3448AAA9-182A-4357-8159-8EE1A68760C0}"/>
          </ac:spMkLst>
        </pc:spChg>
        <pc:spChg chg="add mod">
          <ac:chgData name="Andrea Belloni" userId="62b6ef6d-ecd5-444d-abec-7fb3000bda4c" providerId="ADAL" clId="{02C56653-8AB4-4D66-9A63-F1E87B1280AF}" dt="2018-06-18T09:24:15.818" v="2702" actId="1076"/>
          <ac:spMkLst>
            <pc:docMk/>
            <pc:sldMk cId="842810754" sldId="420"/>
            <ac:spMk id="21" creationId="{80B8307F-3B48-4A71-AA11-0EDD23E2454E}"/>
          </ac:spMkLst>
        </pc:spChg>
        <pc:picChg chg="del">
          <ac:chgData name="Andrea Belloni" userId="62b6ef6d-ecd5-444d-abec-7fb3000bda4c" providerId="ADAL" clId="{02C56653-8AB4-4D66-9A63-F1E87B1280AF}" dt="2018-06-18T09:17:15.656" v="2543" actId="478"/>
          <ac:picMkLst>
            <pc:docMk/>
            <pc:sldMk cId="842810754" sldId="420"/>
            <ac:picMk id="5" creationId="{E29EB92C-A334-41D5-88B1-51AF4CF42B9B}"/>
          </ac:picMkLst>
        </pc:picChg>
        <pc:picChg chg="del">
          <ac:chgData name="Andrea Belloni" userId="62b6ef6d-ecd5-444d-abec-7fb3000bda4c" providerId="ADAL" clId="{02C56653-8AB4-4D66-9A63-F1E87B1280AF}" dt="2018-06-18T09:17:17.046" v="2545" actId="478"/>
          <ac:picMkLst>
            <pc:docMk/>
            <pc:sldMk cId="842810754" sldId="420"/>
            <ac:picMk id="6" creationId="{4D7DFB51-B5CD-4E2C-A470-2A6B57E07E6C}"/>
          </ac:picMkLst>
        </pc:picChg>
        <pc:picChg chg="del">
          <ac:chgData name="Andrea Belloni" userId="62b6ef6d-ecd5-444d-abec-7fb3000bda4c" providerId="ADAL" clId="{02C56653-8AB4-4D66-9A63-F1E87B1280AF}" dt="2018-06-18T09:17:15.076" v="2542" actId="478"/>
          <ac:picMkLst>
            <pc:docMk/>
            <pc:sldMk cId="842810754" sldId="420"/>
            <ac:picMk id="10" creationId="{124153BF-C0D9-4963-B7F2-780389333C75}"/>
          </ac:picMkLst>
        </pc:picChg>
        <pc:picChg chg="del">
          <ac:chgData name="Andrea Belloni" userId="62b6ef6d-ecd5-444d-abec-7fb3000bda4c" providerId="ADAL" clId="{02C56653-8AB4-4D66-9A63-F1E87B1280AF}" dt="2018-06-18T09:17:16.350" v="2544" actId="478"/>
          <ac:picMkLst>
            <pc:docMk/>
            <pc:sldMk cId="842810754" sldId="420"/>
            <ac:picMk id="12" creationId="{2E562FB8-20C8-4927-BCD2-F722D8B81802}"/>
          </ac:picMkLst>
        </pc:picChg>
        <pc:picChg chg="add del mod">
          <ac:chgData name="Andrea Belloni" userId="62b6ef6d-ecd5-444d-abec-7fb3000bda4c" providerId="ADAL" clId="{02C56653-8AB4-4D66-9A63-F1E87B1280AF}" dt="2018-06-18T10:23:14.949" v="2929" actId="478"/>
          <ac:picMkLst>
            <pc:docMk/>
            <pc:sldMk cId="842810754" sldId="420"/>
            <ac:picMk id="22" creationId="{06A06985-F2C5-4D43-AFA8-36CEED5E89C4}"/>
          </ac:picMkLst>
        </pc:picChg>
        <pc:picChg chg="add del mod">
          <ac:chgData name="Andrea Belloni" userId="62b6ef6d-ecd5-444d-abec-7fb3000bda4c" providerId="ADAL" clId="{02C56653-8AB4-4D66-9A63-F1E87B1280AF}" dt="2018-06-18T10:24:06.040" v="2934" actId="478"/>
          <ac:picMkLst>
            <pc:docMk/>
            <pc:sldMk cId="842810754" sldId="420"/>
            <ac:picMk id="23" creationId="{A864DE8F-7CB5-49FD-9E36-D7CE6607DCA5}"/>
          </ac:picMkLst>
        </pc:picChg>
      </pc:sldChg>
      <pc:sldChg chg="addSp delSp modSp add delAnim modAnim">
        <pc:chgData name="Andrea Belloni" userId="62b6ef6d-ecd5-444d-abec-7fb3000bda4c" providerId="ADAL" clId="{02C56653-8AB4-4D66-9A63-F1E87B1280AF}" dt="2018-06-18T19:53:56.959" v="4602" actId="1440"/>
        <pc:sldMkLst>
          <pc:docMk/>
          <pc:sldMk cId="194860918" sldId="421"/>
        </pc:sldMkLst>
        <pc:spChg chg="mod">
          <ac:chgData name="Andrea Belloni" userId="62b6ef6d-ecd5-444d-abec-7fb3000bda4c" providerId="ADAL" clId="{02C56653-8AB4-4D66-9A63-F1E87B1280AF}" dt="2018-06-18T09:26:17.578" v="2740" actId="20577"/>
          <ac:spMkLst>
            <pc:docMk/>
            <pc:sldMk cId="194860918" sldId="421"/>
            <ac:spMk id="2" creationId="{290F2AC7-72C3-423D-B930-098981C45185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3" creationId="{D110D3A2-C6DB-46E4-84E7-58CE39673532}"/>
          </ac:spMkLst>
        </pc:spChg>
        <pc:spChg chg="add mod">
          <ac:chgData name="Andrea Belloni" userId="62b6ef6d-ecd5-444d-abec-7fb3000bda4c" providerId="ADAL" clId="{02C56653-8AB4-4D66-9A63-F1E87B1280AF}" dt="2018-06-18T09:33:16.857" v="2888" actId="14100"/>
          <ac:spMkLst>
            <pc:docMk/>
            <pc:sldMk cId="194860918" sldId="421"/>
            <ac:spMk id="6" creationId="{EAD11E99-D631-4B2E-A33A-6FA199E2B6B3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7" creationId="{5380A5B5-9A84-4FF8-82DA-CCF6D20FE38A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8" creationId="{06807222-5667-47FD-AF1C-9D096850CAFD}"/>
          </ac:spMkLst>
        </pc:spChg>
        <pc:spChg chg="add del mod">
          <ac:chgData name="Andrea Belloni" userId="62b6ef6d-ecd5-444d-abec-7fb3000bda4c" providerId="ADAL" clId="{02C56653-8AB4-4D66-9A63-F1E87B1280AF}" dt="2018-06-18T09:33:36.904" v="2899" actId="1076"/>
          <ac:spMkLst>
            <pc:docMk/>
            <pc:sldMk cId="194860918" sldId="421"/>
            <ac:spMk id="9" creationId="{B59D93A7-B173-4B26-AF37-56F403DF0E82}"/>
          </ac:spMkLst>
        </pc:spChg>
        <pc:spChg chg="add mod">
          <ac:chgData name="Andrea Belloni" userId="62b6ef6d-ecd5-444d-abec-7fb3000bda4c" providerId="ADAL" clId="{02C56653-8AB4-4D66-9A63-F1E87B1280AF}" dt="2018-06-18T09:34:08.967" v="2911" actId="1076"/>
          <ac:spMkLst>
            <pc:docMk/>
            <pc:sldMk cId="194860918" sldId="421"/>
            <ac:spMk id="10" creationId="{DC717479-E90B-46A2-9671-D531636824A0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14" creationId="{6C3E1CCA-E106-49DC-8218-2DD757CB08AD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15" creationId="{3333E8C4-916E-46D6-B0F3-E6FAFE6464FF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16" creationId="{A563091E-C40C-4383-B063-421FD9B804F9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17" creationId="{78DFC898-67AE-4EF6-A88D-C75BA9BA15C0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18" creationId="{EEF65DC3-8E26-4810-B649-744E84A687C8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19" creationId="{1008CDE2-C012-4521-A42A-4C1B36F90129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20" creationId="{3448AAA9-182A-4357-8159-8EE1A68760C0}"/>
          </ac:spMkLst>
        </pc:spChg>
        <pc:spChg chg="del">
          <ac:chgData name="Andrea Belloni" userId="62b6ef6d-ecd5-444d-abec-7fb3000bda4c" providerId="ADAL" clId="{02C56653-8AB4-4D66-9A63-F1E87B1280AF}" dt="2018-06-18T09:25:02.805" v="2720" actId="478"/>
          <ac:spMkLst>
            <pc:docMk/>
            <pc:sldMk cId="194860918" sldId="421"/>
            <ac:spMk id="21" creationId="{80B8307F-3B48-4A71-AA11-0EDD23E2454E}"/>
          </ac:spMkLst>
        </pc:spChg>
        <pc:spChg chg="add mod">
          <ac:chgData name="Andrea Belloni" userId="62b6ef6d-ecd5-444d-abec-7fb3000bda4c" providerId="ADAL" clId="{02C56653-8AB4-4D66-9A63-F1E87B1280AF}" dt="2018-06-18T09:33:46.363" v="2906" actId="1076"/>
          <ac:spMkLst>
            <pc:docMk/>
            <pc:sldMk cId="194860918" sldId="421"/>
            <ac:spMk id="22" creationId="{74EAB860-E299-45C5-884A-B7E2274EFB80}"/>
          </ac:spMkLst>
        </pc:spChg>
        <pc:spChg chg="add mod">
          <ac:chgData name="Andrea Belloni" userId="62b6ef6d-ecd5-444d-abec-7fb3000bda4c" providerId="ADAL" clId="{02C56653-8AB4-4D66-9A63-F1E87B1280AF}" dt="2018-06-18T09:28:22.489" v="2826" actId="164"/>
          <ac:spMkLst>
            <pc:docMk/>
            <pc:sldMk cId="194860918" sldId="421"/>
            <ac:spMk id="23" creationId="{A9CA61A7-E522-4D65-B072-CAA451D7C47D}"/>
          </ac:spMkLst>
        </pc:spChg>
        <pc:spChg chg="add mod">
          <ac:chgData name="Andrea Belloni" userId="62b6ef6d-ecd5-444d-abec-7fb3000bda4c" providerId="ADAL" clId="{02C56653-8AB4-4D66-9A63-F1E87B1280AF}" dt="2018-06-18T09:28:22.489" v="2826" actId="164"/>
          <ac:spMkLst>
            <pc:docMk/>
            <pc:sldMk cId="194860918" sldId="421"/>
            <ac:spMk id="24" creationId="{E3A4EBAD-5275-4E4F-AF6A-854812DB0F14}"/>
          </ac:spMkLst>
        </pc:spChg>
        <pc:spChg chg="add mod">
          <ac:chgData name="Andrea Belloni" userId="62b6ef6d-ecd5-444d-abec-7fb3000bda4c" providerId="ADAL" clId="{02C56653-8AB4-4D66-9A63-F1E87B1280AF}" dt="2018-06-18T09:28:22.489" v="2826" actId="164"/>
          <ac:spMkLst>
            <pc:docMk/>
            <pc:sldMk cId="194860918" sldId="421"/>
            <ac:spMk id="25" creationId="{5EC54116-C0D6-443A-B3A6-A6A549976F70}"/>
          </ac:spMkLst>
        </pc:spChg>
        <pc:spChg chg="add mod">
          <ac:chgData name="Andrea Belloni" userId="62b6ef6d-ecd5-444d-abec-7fb3000bda4c" providerId="ADAL" clId="{02C56653-8AB4-4D66-9A63-F1E87B1280AF}" dt="2018-06-18T09:28:22.489" v="2826" actId="164"/>
          <ac:spMkLst>
            <pc:docMk/>
            <pc:sldMk cId="194860918" sldId="421"/>
            <ac:spMk id="26" creationId="{7449C150-FF74-4C34-88AB-A531DCF93F6B}"/>
          </ac:spMkLst>
        </pc:spChg>
        <pc:spChg chg="add mod">
          <ac:chgData name="Andrea Belloni" userId="62b6ef6d-ecd5-444d-abec-7fb3000bda4c" providerId="ADAL" clId="{02C56653-8AB4-4D66-9A63-F1E87B1280AF}" dt="2018-06-18T09:28:22.489" v="2826" actId="164"/>
          <ac:spMkLst>
            <pc:docMk/>
            <pc:sldMk cId="194860918" sldId="421"/>
            <ac:spMk id="27" creationId="{71173BB2-1F52-4858-96FB-28C827281A65}"/>
          </ac:spMkLst>
        </pc:spChg>
        <pc:spChg chg="mod">
          <ac:chgData name="Andrea Belloni" userId="62b6ef6d-ecd5-444d-abec-7fb3000bda4c" providerId="ADAL" clId="{02C56653-8AB4-4D66-9A63-F1E87B1280AF}" dt="2018-06-18T09:28:36.810" v="2832" actId="1076"/>
          <ac:spMkLst>
            <pc:docMk/>
            <pc:sldMk cId="194860918" sldId="421"/>
            <ac:spMk id="33" creationId="{BC6DC5EF-53CC-473F-B36D-2164DA8D5DD3}"/>
          </ac:spMkLst>
        </pc:spChg>
        <pc:spChg chg="add del mod">
          <ac:chgData name="Andrea Belloni" userId="62b6ef6d-ecd5-444d-abec-7fb3000bda4c" providerId="ADAL" clId="{02C56653-8AB4-4D66-9A63-F1E87B1280AF}" dt="2018-06-18T09:31:59.564" v="2867" actId="478"/>
          <ac:spMkLst>
            <pc:docMk/>
            <pc:sldMk cId="194860918" sldId="421"/>
            <ac:spMk id="40" creationId="{C2F334A0-BF61-4365-98DD-D9432EC419C7}"/>
          </ac:spMkLst>
        </pc:spChg>
        <pc:spChg chg="add mod">
          <ac:chgData name="Andrea Belloni" userId="62b6ef6d-ecd5-444d-abec-7fb3000bda4c" providerId="ADAL" clId="{02C56653-8AB4-4D66-9A63-F1E87B1280AF}" dt="2018-06-18T09:32:26.176" v="2873" actId="1076"/>
          <ac:spMkLst>
            <pc:docMk/>
            <pc:sldMk cId="194860918" sldId="421"/>
            <ac:spMk id="59" creationId="{97D5E55F-631C-4C20-95CE-003AD68915ED}"/>
          </ac:spMkLst>
        </pc:spChg>
        <pc:spChg chg="add mod">
          <ac:chgData name="Andrea Belloni" userId="62b6ef6d-ecd5-444d-abec-7fb3000bda4c" providerId="ADAL" clId="{02C56653-8AB4-4D66-9A63-F1E87B1280AF}" dt="2018-06-18T09:32:26.176" v="2873" actId="1076"/>
          <ac:spMkLst>
            <pc:docMk/>
            <pc:sldMk cId="194860918" sldId="421"/>
            <ac:spMk id="78" creationId="{4EE38C02-B0F2-4458-B1FE-5C17A0E6E016}"/>
          </ac:spMkLst>
        </pc:spChg>
        <pc:spChg chg="add mod">
          <ac:chgData name="Andrea Belloni" userId="62b6ef6d-ecd5-444d-abec-7fb3000bda4c" providerId="ADAL" clId="{02C56653-8AB4-4D66-9A63-F1E87B1280AF}" dt="2018-06-18T09:32:35.468" v="2875" actId="1076"/>
          <ac:spMkLst>
            <pc:docMk/>
            <pc:sldMk cId="194860918" sldId="421"/>
            <ac:spMk id="79" creationId="{E57AC07B-BF4F-4442-8F23-6A215EDB2EAF}"/>
          </ac:spMkLst>
        </pc:spChg>
        <pc:spChg chg="add mod">
          <ac:chgData name="Andrea Belloni" userId="62b6ef6d-ecd5-444d-abec-7fb3000bda4c" providerId="ADAL" clId="{02C56653-8AB4-4D66-9A63-F1E87B1280AF}" dt="2018-06-18T09:35:25.156" v="2922" actId="14100"/>
          <ac:spMkLst>
            <pc:docMk/>
            <pc:sldMk cId="194860918" sldId="421"/>
            <ac:spMk id="80" creationId="{38604D75-BA57-4FD4-9BEF-4A65D9386CA0}"/>
          </ac:spMkLst>
        </pc:spChg>
        <pc:grpChg chg="add mod">
          <ac:chgData name="Andrea Belloni" userId="62b6ef6d-ecd5-444d-abec-7fb3000bda4c" providerId="ADAL" clId="{02C56653-8AB4-4D66-9A63-F1E87B1280AF}" dt="2018-06-18T09:32:49.912" v="2882" actId="1076"/>
          <ac:grpSpMkLst>
            <pc:docMk/>
            <pc:sldMk cId="194860918" sldId="421"/>
            <ac:grpSpMk id="5" creationId="{240FDAEB-74D5-4507-A5EC-C66D2A49FACE}"/>
          </ac:grpSpMkLst>
        </pc:grpChg>
        <pc:grpChg chg="add mod">
          <ac:chgData name="Andrea Belloni" userId="62b6ef6d-ecd5-444d-abec-7fb3000bda4c" providerId="ADAL" clId="{02C56653-8AB4-4D66-9A63-F1E87B1280AF}" dt="2018-06-18T09:32:49.912" v="2882" actId="1076"/>
          <ac:grpSpMkLst>
            <pc:docMk/>
            <pc:sldMk cId="194860918" sldId="421"/>
            <ac:grpSpMk id="28" creationId="{72568339-3A70-4F0C-9615-7346668DC20C}"/>
          </ac:grpSpMkLst>
        </pc:grpChg>
        <pc:grpChg chg="add mod">
          <ac:chgData name="Andrea Belloni" userId="62b6ef6d-ecd5-444d-abec-7fb3000bda4c" providerId="ADAL" clId="{02C56653-8AB4-4D66-9A63-F1E87B1280AF}" dt="2018-06-18T09:34:02.314" v="2910" actId="1076"/>
          <ac:grpSpMkLst>
            <pc:docMk/>
            <pc:sldMk cId="194860918" sldId="421"/>
            <ac:grpSpMk id="34" creationId="{FCF91191-A8B7-42AB-8B65-8492EC6D6AC1}"/>
          </ac:grpSpMkLst>
        </pc:grpChg>
        <pc:grpChg chg="add mod">
          <ac:chgData name="Andrea Belloni" userId="62b6ef6d-ecd5-444d-abec-7fb3000bda4c" providerId="ADAL" clId="{02C56653-8AB4-4D66-9A63-F1E87B1280AF}" dt="2018-06-18T09:32:26.176" v="2873" actId="1076"/>
          <ac:grpSpMkLst>
            <pc:docMk/>
            <pc:sldMk cId="194860918" sldId="421"/>
            <ac:grpSpMk id="41" creationId="{34472EA8-F59E-44A8-B227-BD1E10C43CCB}"/>
          </ac:grpSpMkLst>
        </pc:grpChg>
        <pc:grpChg chg="add mod">
          <ac:chgData name="Andrea Belloni" userId="62b6ef6d-ecd5-444d-abec-7fb3000bda4c" providerId="ADAL" clId="{02C56653-8AB4-4D66-9A63-F1E87B1280AF}" dt="2018-06-18T09:32:26.176" v="2873" actId="1076"/>
          <ac:grpSpMkLst>
            <pc:docMk/>
            <pc:sldMk cId="194860918" sldId="421"/>
            <ac:grpSpMk id="47" creationId="{136B8C92-6CA6-4590-BDA4-B3BD3F7E2E31}"/>
          </ac:grpSpMkLst>
        </pc:grpChg>
        <pc:grpChg chg="add mod">
          <ac:chgData name="Andrea Belloni" userId="62b6ef6d-ecd5-444d-abec-7fb3000bda4c" providerId="ADAL" clId="{02C56653-8AB4-4D66-9A63-F1E87B1280AF}" dt="2018-06-18T09:32:26.176" v="2873" actId="1076"/>
          <ac:grpSpMkLst>
            <pc:docMk/>
            <pc:sldMk cId="194860918" sldId="421"/>
            <ac:grpSpMk id="53" creationId="{63D7E925-E0A0-4145-966E-DB5F631765A6}"/>
          </ac:grpSpMkLst>
        </pc:grpChg>
        <pc:grpChg chg="add mod">
          <ac:chgData name="Andrea Belloni" userId="62b6ef6d-ecd5-444d-abec-7fb3000bda4c" providerId="ADAL" clId="{02C56653-8AB4-4D66-9A63-F1E87B1280AF}" dt="2018-06-18T09:32:26.176" v="2873" actId="1076"/>
          <ac:grpSpMkLst>
            <pc:docMk/>
            <pc:sldMk cId="194860918" sldId="421"/>
            <ac:grpSpMk id="60" creationId="{DE86E299-461B-4BCB-AE5C-2CE0495DD6F3}"/>
          </ac:grpSpMkLst>
        </pc:grpChg>
        <pc:grpChg chg="add mod">
          <ac:chgData name="Andrea Belloni" userId="62b6ef6d-ecd5-444d-abec-7fb3000bda4c" providerId="ADAL" clId="{02C56653-8AB4-4D66-9A63-F1E87B1280AF}" dt="2018-06-18T09:32:33.543" v="2874" actId="1076"/>
          <ac:grpSpMkLst>
            <pc:docMk/>
            <pc:sldMk cId="194860918" sldId="421"/>
            <ac:grpSpMk id="66" creationId="{6C907B11-7C95-4F60-814F-C16E69D1BF48}"/>
          </ac:grpSpMkLst>
        </pc:grpChg>
        <pc:grpChg chg="add mod">
          <ac:chgData name="Andrea Belloni" userId="62b6ef6d-ecd5-444d-abec-7fb3000bda4c" providerId="ADAL" clId="{02C56653-8AB4-4D66-9A63-F1E87B1280AF}" dt="2018-06-18T09:32:33.543" v="2874" actId="1076"/>
          <ac:grpSpMkLst>
            <pc:docMk/>
            <pc:sldMk cId="194860918" sldId="421"/>
            <ac:grpSpMk id="72" creationId="{1DADCFAD-B00B-41F1-A2E7-2EBDE5CDEB2C}"/>
          </ac:grpSpMkLst>
        </pc:grpChg>
        <pc:picChg chg="add mod">
          <ac:chgData name="Andrea Belloni" userId="62b6ef6d-ecd5-444d-abec-7fb3000bda4c" providerId="ADAL" clId="{02C56653-8AB4-4D66-9A63-F1E87B1280AF}" dt="2018-06-18T19:53:56.959" v="4602" actId="1440"/>
          <ac:picMkLst>
            <pc:docMk/>
            <pc:sldMk cId="194860918" sldId="421"/>
            <ac:picMk id="81" creationId="{18F7DD36-6E12-4952-BFFD-4998598DF0C5}"/>
          </ac:picMkLst>
        </pc:picChg>
      </pc:sldChg>
      <pc:sldChg chg="modSp add">
        <pc:chgData name="Andrea Belloni" userId="62b6ef6d-ecd5-444d-abec-7fb3000bda4c" providerId="ADAL" clId="{02C56653-8AB4-4D66-9A63-F1E87B1280AF}" dt="2018-06-18T13:03:40.223" v="3003" actId="20577"/>
        <pc:sldMkLst>
          <pc:docMk/>
          <pc:sldMk cId="4103894758" sldId="422"/>
        </pc:sldMkLst>
        <pc:spChg chg="mod">
          <ac:chgData name="Andrea Belloni" userId="62b6ef6d-ecd5-444d-abec-7fb3000bda4c" providerId="ADAL" clId="{02C56653-8AB4-4D66-9A63-F1E87B1280AF}" dt="2018-06-18T13:03:40.223" v="3003" actId="20577"/>
          <ac:spMkLst>
            <pc:docMk/>
            <pc:sldMk cId="4103894758" sldId="422"/>
            <ac:spMk id="3" creationId="{A6A4D323-9CF6-4168-8BC1-D70E403A5603}"/>
          </ac:spMkLst>
        </pc:spChg>
      </pc:sldChg>
      <pc:sldChg chg="addSp delSp modSp add delAnim modAnim modNotesTx">
        <pc:chgData name="Andrea Belloni" userId="62b6ef6d-ecd5-444d-abec-7fb3000bda4c" providerId="ADAL" clId="{02C56653-8AB4-4D66-9A63-F1E87B1280AF}" dt="2018-06-18T14:42:11.970" v="3866" actId="20577"/>
        <pc:sldMkLst>
          <pc:docMk/>
          <pc:sldMk cId="2425957877" sldId="423"/>
        </pc:sldMkLst>
        <pc:spChg chg="mod">
          <ac:chgData name="Andrea Belloni" userId="62b6ef6d-ecd5-444d-abec-7fb3000bda4c" providerId="ADAL" clId="{02C56653-8AB4-4D66-9A63-F1E87B1280AF}" dt="2018-06-18T14:03:29.719" v="3034" actId="20577"/>
          <ac:spMkLst>
            <pc:docMk/>
            <pc:sldMk cId="2425957877" sldId="423"/>
            <ac:spMk id="2" creationId="{290F2AC7-72C3-423D-B930-098981C45185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3" creationId="{D110D3A2-C6DB-46E4-84E7-58CE39673532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7" creationId="{5380A5B5-9A84-4FF8-82DA-CCF6D20FE38A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8" creationId="{06807222-5667-47FD-AF1C-9D096850CAFD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14" creationId="{6C3E1CCA-E106-49DC-8218-2DD757CB08AD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15" creationId="{3333E8C4-916E-46D6-B0F3-E6FAFE6464FF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16" creationId="{A563091E-C40C-4383-B063-421FD9B804F9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17" creationId="{78DFC898-67AE-4EF6-A88D-C75BA9BA15C0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18" creationId="{EEF65DC3-8E26-4810-B649-744E84A687C8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19" creationId="{1008CDE2-C012-4521-A42A-4C1B36F90129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20" creationId="{3448AAA9-182A-4357-8159-8EE1A68760C0}"/>
          </ac:spMkLst>
        </pc:spChg>
        <pc:spChg chg="del">
          <ac:chgData name="Andrea Belloni" userId="62b6ef6d-ecd5-444d-abec-7fb3000bda4c" providerId="ADAL" clId="{02C56653-8AB4-4D66-9A63-F1E87B1280AF}" dt="2018-06-18T14:03:33.385" v="3035" actId="478"/>
          <ac:spMkLst>
            <pc:docMk/>
            <pc:sldMk cId="2425957877" sldId="423"/>
            <ac:spMk id="21" creationId="{80B8307F-3B48-4A71-AA11-0EDD23E2454E}"/>
          </ac:spMkLst>
        </pc:spChg>
        <pc:spChg chg="add mod">
          <ac:chgData name="Andrea Belloni" userId="62b6ef6d-ecd5-444d-abec-7fb3000bda4c" providerId="ADAL" clId="{02C56653-8AB4-4D66-9A63-F1E87B1280AF}" dt="2018-06-18T14:39:08.141" v="3346" actId="1076"/>
          <ac:spMkLst>
            <pc:docMk/>
            <pc:sldMk cId="2425957877" sldId="423"/>
            <ac:spMk id="22" creationId="{C584B5BD-AED4-40F8-88A7-7A859C02336F}"/>
          </ac:spMkLst>
        </pc:spChg>
      </pc:sldChg>
      <pc:sldChg chg="addSp delSp modSp add">
        <pc:chgData name="Andrea Belloni" userId="62b6ef6d-ecd5-444d-abec-7fb3000bda4c" providerId="ADAL" clId="{02C56653-8AB4-4D66-9A63-F1E87B1280AF}" dt="2018-06-18T15:12:57.883" v="3909" actId="1076"/>
        <pc:sldMkLst>
          <pc:docMk/>
          <pc:sldMk cId="2003479386" sldId="424"/>
        </pc:sldMkLst>
        <pc:spChg chg="mod">
          <ac:chgData name="Andrea Belloni" userId="62b6ef6d-ecd5-444d-abec-7fb3000bda4c" providerId="ADAL" clId="{02C56653-8AB4-4D66-9A63-F1E87B1280AF}" dt="2018-06-18T15:12:24.477" v="3900" actId="20577"/>
          <ac:spMkLst>
            <pc:docMk/>
            <pc:sldMk cId="2003479386" sldId="424"/>
            <ac:spMk id="2" creationId="{290F2AC7-72C3-423D-B930-098981C45185}"/>
          </ac:spMkLst>
        </pc:spChg>
        <pc:spChg chg="add mod">
          <ac:chgData name="Andrea Belloni" userId="62b6ef6d-ecd5-444d-abec-7fb3000bda4c" providerId="ADAL" clId="{02C56653-8AB4-4D66-9A63-F1E87B1280AF}" dt="2018-06-18T15:12:57.883" v="3909" actId="1076"/>
          <ac:spMkLst>
            <pc:docMk/>
            <pc:sldMk cId="2003479386" sldId="424"/>
            <ac:spMk id="7" creationId="{54B7A15D-2FA4-4F2D-832C-6BD37B347CE4}"/>
          </ac:spMkLst>
        </pc:spChg>
        <pc:spChg chg="del">
          <ac:chgData name="Andrea Belloni" userId="62b6ef6d-ecd5-444d-abec-7fb3000bda4c" providerId="ADAL" clId="{02C56653-8AB4-4D66-9A63-F1E87B1280AF}" dt="2018-06-18T15:11:24.728" v="3873" actId="478"/>
          <ac:spMkLst>
            <pc:docMk/>
            <pc:sldMk cId="2003479386" sldId="424"/>
            <ac:spMk id="9" creationId="{E28ABF38-0822-4417-993F-F4C94D015C4B}"/>
          </ac:spMkLst>
        </pc:spChg>
        <pc:spChg chg="del">
          <ac:chgData name="Andrea Belloni" userId="62b6ef6d-ecd5-444d-abec-7fb3000bda4c" providerId="ADAL" clId="{02C56653-8AB4-4D66-9A63-F1E87B1280AF}" dt="2018-06-18T15:11:25.677" v="3876" actId="478"/>
          <ac:spMkLst>
            <pc:docMk/>
            <pc:sldMk cId="2003479386" sldId="424"/>
            <ac:spMk id="11" creationId="{41CE5F8F-96E7-4010-A36E-D8C439F16470}"/>
          </ac:spMkLst>
        </pc:spChg>
        <pc:picChg chg="add mod">
          <ac:chgData name="Andrea Belloni" userId="62b6ef6d-ecd5-444d-abec-7fb3000bda4c" providerId="ADAL" clId="{02C56653-8AB4-4D66-9A63-F1E87B1280AF}" dt="2018-06-18T15:12:47.523" v="3905" actId="1440"/>
          <ac:picMkLst>
            <pc:docMk/>
            <pc:sldMk cId="2003479386" sldId="424"/>
            <ac:picMk id="3" creationId="{14023460-5CD0-4A5C-8B00-FCFA58A11030}"/>
          </ac:picMkLst>
        </pc:picChg>
        <pc:picChg chg="del">
          <ac:chgData name="Andrea Belloni" userId="62b6ef6d-ecd5-444d-abec-7fb3000bda4c" providerId="ADAL" clId="{02C56653-8AB4-4D66-9A63-F1E87B1280AF}" dt="2018-06-18T15:11:24.263" v="3872" actId="478"/>
          <ac:picMkLst>
            <pc:docMk/>
            <pc:sldMk cId="2003479386" sldId="424"/>
            <ac:picMk id="5" creationId="{E29EB92C-A334-41D5-88B1-51AF4CF42B9B}"/>
          </ac:picMkLst>
        </pc:picChg>
        <pc:picChg chg="del">
          <ac:chgData name="Andrea Belloni" userId="62b6ef6d-ecd5-444d-abec-7fb3000bda4c" providerId="ADAL" clId="{02C56653-8AB4-4D66-9A63-F1E87B1280AF}" dt="2018-06-18T15:11:23.761" v="3871" actId="478"/>
          <ac:picMkLst>
            <pc:docMk/>
            <pc:sldMk cId="2003479386" sldId="424"/>
            <ac:picMk id="6" creationId="{4D7DFB51-B5CD-4E2C-A470-2A6B57E07E6C}"/>
          </ac:picMkLst>
        </pc:picChg>
        <pc:picChg chg="del">
          <ac:chgData name="Andrea Belloni" userId="62b6ef6d-ecd5-444d-abec-7fb3000bda4c" providerId="ADAL" clId="{02C56653-8AB4-4D66-9A63-F1E87B1280AF}" dt="2018-06-18T15:11:23.266" v="3870" actId="478"/>
          <ac:picMkLst>
            <pc:docMk/>
            <pc:sldMk cId="2003479386" sldId="424"/>
            <ac:picMk id="10" creationId="{124153BF-C0D9-4963-B7F2-780389333C75}"/>
          </ac:picMkLst>
        </pc:picChg>
        <pc:picChg chg="del mod">
          <ac:chgData name="Andrea Belloni" userId="62b6ef6d-ecd5-444d-abec-7fb3000bda4c" providerId="ADAL" clId="{02C56653-8AB4-4D66-9A63-F1E87B1280AF}" dt="2018-06-18T15:11:25.182" v="3875" actId="478"/>
          <ac:picMkLst>
            <pc:docMk/>
            <pc:sldMk cId="2003479386" sldId="424"/>
            <ac:picMk id="12" creationId="{2E562FB8-20C8-4927-BCD2-F722D8B81802}"/>
          </ac:picMkLst>
        </pc:picChg>
      </pc:sldChg>
      <pc:sldChg chg="add">
        <pc:chgData name="Andrea Belloni" userId="62b6ef6d-ecd5-444d-abec-7fb3000bda4c" providerId="ADAL" clId="{02C56653-8AB4-4D66-9A63-F1E87B1280AF}" dt="2018-06-18T15:13:07.205" v="3910" actId="14100"/>
        <pc:sldMkLst>
          <pc:docMk/>
          <pc:sldMk cId="1842116339" sldId="425"/>
        </pc:sldMkLst>
      </pc:sldChg>
      <pc:sldChg chg="addSp delSp modSp add">
        <pc:chgData name="Andrea Belloni" userId="62b6ef6d-ecd5-444d-abec-7fb3000bda4c" providerId="ADAL" clId="{02C56653-8AB4-4D66-9A63-F1E87B1280AF}" dt="2018-06-18T19:54:07.209" v="4604" actId="1440"/>
        <pc:sldMkLst>
          <pc:docMk/>
          <pc:sldMk cId="897491445" sldId="426"/>
        </pc:sldMkLst>
        <pc:spChg chg="mod">
          <ac:chgData name="Andrea Belloni" userId="62b6ef6d-ecd5-444d-abec-7fb3000bda4c" providerId="ADAL" clId="{02C56653-8AB4-4D66-9A63-F1E87B1280AF}" dt="2018-06-18T15:39:34.375" v="3917" actId="20577"/>
          <ac:spMkLst>
            <pc:docMk/>
            <pc:sldMk cId="897491445" sldId="426"/>
            <ac:spMk id="2" creationId="{290F2AC7-72C3-423D-B930-098981C45185}"/>
          </ac:spMkLst>
        </pc:spChg>
        <pc:spChg chg="add mod">
          <ac:chgData name="Andrea Belloni" userId="62b6ef6d-ecd5-444d-abec-7fb3000bda4c" providerId="ADAL" clId="{02C56653-8AB4-4D66-9A63-F1E87B1280AF}" dt="2018-06-18T15:41:24.427" v="3926" actId="1582"/>
          <ac:spMkLst>
            <pc:docMk/>
            <pc:sldMk cId="897491445" sldId="426"/>
            <ac:spMk id="6" creationId="{23F25A99-9DAF-4968-81D9-A96F133D12E9}"/>
          </ac:spMkLst>
        </pc:spChg>
        <pc:spChg chg="del">
          <ac:chgData name="Andrea Belloni" userId="62b6ef6d-ecd5-444d-abec-7fb3000bda4c" providerId="ADAL" clId="{02C56653-8AB4-4D66-9A63-F1E87B1280AF}" dt="2018-06-18T15:39:38.868" v="3918" actId="478"/>
          <ac:spMkLst>
            <pc:docMk/>
            <pc:sldMk cId="897491445" sldId="426"/>
            <ac:spMk id="7" creationId="{54B7A15D-2FA4-4F2D-832C-6BD37B347CE4}"/>
          </ac:spMkLst>
        </pc:spChg>
        <pc:spChg chg="add mod">
          <ac:chgData name="Andrea Belloni" userId="62b6ef6d-ecd5-444d-abec-7fb3000bda4c" providerId="ADAL" clId="{02C56653-8AB4-4D66-9A63-F1E87B1280AF}" dt="2018-06-18T15:41:29.209" v="3928" actId="1076"/>
          <ac:spMkLst>
            <pc:docMk/>
            <pc:sldMk cId="897491445" sldId="426"/>
            <ac:spMk id="8" creationId="{0B177D51-E59A-4A8D-B01F-EFC26F24C28E}"/>
          </ac:spMkLst>
        </pc:spChg>
        <pc:spChg chg="add mod">
          <ac:chgData name="Andrea Belloni" userId="62b6ef6d-ecd5-444d-abec-7fb3000bda4c" providerId="ADAL" clId="{02C56653-8AB4-4D66-9A63-F1E87B1280AF}" dt="2018-06-18T15:41:34.621" v="3930" actId="1076"/>
          <ac:spMkLst>
            <pc:docMk/>
            <pc:sldMk cId="897491445" sldId="426"/>
            <ac:spMk id="9" creationId="{731B7B9D-5CB4-450F-809A-AC08011C4338}"/>
          </ac:spMkLst>
        </pc:spChg>
        <pc:spChg chg="add mod">
          <ac:chgData name="Andrea Belloni" userId="62b6ef6d-ecd5-444d-abec-7fb3000bda4c" providerId="ADAL" clId="{02C56653-8AB4-4D66-9A63-F1E87B1280AF}" dt="2018-06-18T15:49:27.213" v="4114" actId="14100"/>
          <ac:spMkLst>
            <pc:docMk/>
            <pc:sldMk cId="897491445" sldId="426"/>
            <ac:spMk id="11" creationId="{B66D9CF5-FDA4-4A41-9EC0-BF346FE5D1D5}"/>
          </ac:spMkLst>
        </pc:spChg>
        <pc:spChg chg="add mod">
          <ac:chgData name="Andrea Belloni" userId="62b6ef6d-ecd5-444d-abec-7fb3000bda4c" providerId="ADAL" clId="{02C56653-8AB4-4D66-9A63-F1E87B1280AF}" dt="2018-06-18T15:49:22.656" v="4113" actId="14100"/>
          <ac:spMkLst>
            <pc:docMk/>
            <pc:sldMk cId="897491445" sldId="426"/>
            <ac:spMk id="12" creationId="{0EBA434A-7DBD-4EE3-9A98-2773D45E67D6}"/>
          </ac:spMkLst>
        </pc:spChg>
        <pc:spChg chg="add mod">
          <ac:chgData name="Andrea Belloni" userId="62b6ef6d-ecd5-444d-abec-7fb3000bda4c" providerId="ADAL" clId="{02C56653-8AB4-4D66-9A63-F1E87B1280AF}" dt="2018-06-18T15:43:37.235" v="4080" actId="1076"/>
          <ac:spMkLst>
            <pc:docMk/>
            <pc:sldMk cId="897491445" sldId="426"/>
            <ac:spMk id="13" creationId="{D8C522B2-B7DE-4B4D-8F95-8CC3AA777469}"/>
          </ac:spMkLst>
        </pc:spChg>
        <pc:spChg chg="add mod">
          <ac:chgData name="Andrea Belloni" userId="62b6ef6d-ecd5-444d-abec-7fb3000bda4c" providerId="ADAL" clId="{02C56653-8AB4-4D66-9A63-F1E87B1280AF}" dt="2018-06-18T15:49:19.789" v="4112" actId="14100"/>
          <ac:spMkLst>
            <pc:docMk/>
            <pc:sldMk cId="897491445" sldId="426"/>
            <ac:spMk id="14" creationId="{CE2FB23A-E902-448B-BCA5-CFB31F70C164}"/>
          </ac:spMkLst>
        </pc:spChg>
        <pc:spChg chg="add mod">
          <ac:chgData name="Andrea Belloni" userId="62b6ef6d-ecd5-444d-abec-7fb3000bda4c" providerId="ADAL" clId="{02C56653-8AB4-4D66-9A63-F1E87B1280AF}" dt="2018-06-18T15:44:05.390" v="4110" actId="20577"/>
          <ac:spMkLst>
            <pc:docMk/>
            <pc:sldMk cId="897491445" sldId="426"/>
            <ac:spMk id="15" creationId="{6DBA898D-0158-4196-8324-F964009375E4}"/>
          </ac:spMkLst>
        </pc:spChg>
        <pc:picChg chg="del">
          <ac:chgData name="Andrea Belloni" userId="62b6ef6d-ecd5-444d-abec-7fb3000bda4c" providerId="ADAL" clId="{02C56653-8AB4-4D66-9A63-F1E87B1280AF}" dt="2018-06-18T15:39:41.800" v="3919" actId="478"/>
          <ac:picMkLst>
            <pc:docMk/>
            <pc:sldMk cId="897491445" sldId="426"/>
            <ac:picMk id="3" creationId="{14023460-5CD0-4A5C-8B00-FCFA58A11030}"/>
          </ac:picMkLst>
        </pc:picChg>
        <pc:picChg chg="add mod">
          <ac:chgData name="Andrea Belloni" userId="62b6ef6d-ecd5-444d-abec-7fb3000bda4c" providerId="ADAL" clId="{02C56653-8AB4-4D66-9A63-F1E87B1280AF}" dt="2018-06-18T19:54:04.971" v="4603" actId="1440"/>
          <ac:picMkLst>
            <pc:docMk/>
            <pc:sldMk cId="897491445" sldId="426"/>
            <ac:picMk id="5" creationId="{7DA44A11-FB4D-4ACA-9E8E-98E7FF5C654E}"/>
          </ac:picMkLst>
        </pc:picChg>
        <pc:picChg chg="add mod">
          <ac:chgData name="Andrea Belloni" userId="62b6ef6d-ecd5-444d-abec-7fb3000bda4c" providerId="ADAL" clId="{02C56653-8AB4-4D66-9A63-F1E87B1280AF}" dt="2018-06-18T19:54:07.209" v="4604" actId="1440"/>
          <ac:picMkLst>
            <pc:docMk/>
            <pc:sldMk cId="897491445" sldId="426"/>
            <ac:picMk id="10" creationId="{F9607E41-A743-4711-9C73-164332DB8B65}"/>
          </ac:picMkLst>
        </pc:picChg>
      </pc:sldChg>
      <pc:sldChg chg="addSp delSp modSp add delAnim modAnim">
        <pc:chgData name="Andrea Belloni" userId="62b6ef6d-ecd5-444d-abec-7fb3000bda4c" providerId="ADAL" clId="{02C56653-8AB4-4D66-9A63-F1E87B1280AF}" dt="2018-06-18T17:04:47.331" v="4321" actId="1440"/>
        <pc:sldMkLst>
          <pc:docMk/>
          <pc:sldMk cId="396079613" sldId="427"/>
        </pc:sldMkLst>
        <pc:spChg chg="mod">
          <ac:chgData name="Andrea Belloni" userId="62b6ef6d-ecd5-444d-abec-7fb3000bda4c" providerId="ADAL" clId="{02C56653-8AB4-4D66-9A63-F1E87B1280AF}" dt="2018-06-18T17:03:29.436" v="4316" actId="1076"/>
          <ac:spMkLst>
            <pc:docMk/>
            <pc:sldMk cId="396079613" sldId="427"/>
            <ac:spMk id="2" creationId="{290F2AC7-72C3-423D-B930-098981C45185}"/>
          </ac:spMkLst>
        </pc:spChg>
        <pc:spChg chg="add mod">
          <ac:chgData name="Andrea Belloni" userId="62b6ef6d-ecd5-444d-abec-7fb3000bda4c" providerId="ADAL" clId="{02C56653-8AB4-4D66-9A63-F1E87B1280AF}" dt="2018-06-18T16:58:36.225" v="4230" actId="1076"/>
          <ac:spMkLst>
            <pc:docMk/>
            <pc:sldMk cId="396079613" sldId="427"/>
            <ac:spMk id="3" creationId="{CB948F4F-95BE-4617-A842-626B5CBD6B06}"/>
          </ac:spMkLst>
        </pc:spChg>
        <pc:spChg chg="del">
          <ac:chgData name="Andrea Belloni" userId="62b6ef6d-ecd5-444d-abec-7fb3000bda4c" providerId="ADAL" clId="{02C56653-8AB4-4D66-9A63-F1E87B1280AF}" dt="2018-06-18T16:33:49.752" v="4186" actId="478"/>
          <ac:spMkLst>
            <pc:docMk/>
            <pc:sldMk cId="396079613" sldId="427"/>
            <ac:spMk id="6" creationId="{EAD11E99-D631-4B2E-A33A-6FA199E2B6B3}"/>
          </ac:spMkLst>
        </pc:spChg>
        <pc:spChg chg="mod">
          <ac:chgData name="Andrea Belloni" userId="62b6ef6d-ecd5-444d-abec-7fb3000bda4c" providerId="ADAL" clId="{02C56653-8AB4-4D66-9A63-F1E87B1280AF}" dt="2018-06-18T16:58:36.225" v="4230" actId="1076"/>
          <ac:spMkLst>
            <pc:docMk/>
            <pc:sldMk cId="396079613" sldId="427"/>
            <ac:spMk id="10" creationId="{DC717479-E90B-46A2-9671-D531636824A0}"/>
          </ac:spMkLst>
        </pc:spChg>
        <pc:spChg chg="del">
          <ac:chgData name="Andrea Belloni" userId="62b6ef6d-ecd5-444d-abec-7fb3000bda4c" providerId="ADAL" clId="{02C56653-8AB4-4D66-9A63-F1E87B1280AF}" dt="2018-06-18T16:31:48.763" v="4155" actId="478"/>
          <ac:spMkLst>
            <pc:docMk/>
            <pc:sldMk cId="396079613" sldId="427"/>
            <ac:spMk id="22" creationId="{74EAB860-E299-45C5-884A-B7E2274EFB80}"/>
          </ac:spMkLst>
        </pc:spChg>
        <pc:spChg chg="mod">
          <ac:chgData name="Andrea Belloni" userId="62b6ef6d-ecd5-444d-abec-7fb3000bda4c" providerId="ADAL" clId="{02C56653-8AB4-4D66-9A63-F1E87B1280AF}" dt="2018-06-18T16:33:10.246" v="4180" actId="208"/>
          <ac:spMkLst>
            <pc:docMk/>
            <pc:sldMk cId="396079613" sldId="427"/>
            <ac:spMk id="23" creationId="{A9CA61A7-E522-4D65-B072-CAA451D7C47D}"/>
          </ac:spMkLst>
        </pc:spChg>
        <pc:spChg chg="mod">
          <ac:chgData name="Andrea Belloni" userId="62b6ef6d-ecd5-444d-abec-7fb3000bda4c" providerId="ADAL" clId="{02C56653-8AB4-4D66-9A63-F1E87B1280AF}" dt="2018-06-18T16:33:10.246" v="4180" actId="208"/>
          <ac:spMkLst>
            <pc:docMk/>
            <pc:sldMk cId="396079613" sldId="427"/>
            <ac:spMk id="24" creationId="{E3A4EBAD-5275-4E4F-AF6A-854812DB0F14}"/>
          </ac:spMkLst>
        </pc:spChg>
        <pc:spChg chg="mod">
          <ac:chgData name="Andrea Belloni" userId="62b6ef6d-ecd5-444d-abec-7fb3000bda4c" providerId="ADAL" clId="{02C56653-8AB4-4D66-9A63-F1E87B1280AF}" dt="2018-06-18T16:33:10.246" v="4180" actId="208"/>
          <ac:spMkLst>
            <pc:docMk/>
            <pc:sldMk cId="396079613" sldId="427"/>
            <ac:spMk id="25" creationId="{5EC54116-C0D6-443A-B3A6-A6A549976F70}"/>
          </ac:spMkLst>
        </pc:spChg>
        <pc:spChg chg="mod">
          <ac:chgData name="Andrea Belloni" userId="62b6ef6d-ecd5-444d-abec-7fb3000bda4c" providerId="ADAL" clId="{02C56653-8AB4-4D66-9A63-F1E87B1280AF}" dt="2018-06-18T16:33:10.246" v="4180" actId="208"/>
          <ac:spMkLst>
            <pc:docMk/>
            <pc:sldMk cId="396079613" sldId="427"/>
            <ac:spMk id="26" creationId="{7449C150-FF74-4C34-88AB-A531DCF93F6B}"/>
          </ac:spMkLst>
        </pc:spChg>
        <pc:spChg chg="mod">
          <ac:chgData name="Andrea Belloni" userId="62b6ef6d-ecd5-444d-abec-7fb3000bda4c" providerId="ADAL" clId="{02C56653-8AB4-4D66-9A63-F1E87B1280AF}" dt="2018-06-18T16:33:10.246" v="4180" actId="208"/>
          <ac:spMkLst>
            <pc:docMk/>
            <pc:sldMk cId="396079613" sldId="427"/>
            <ac:spMk id="27" creationId="{71173BB2-1F52-4858-96FB-28C827281A65}"/>
          </ac:spMkLst>
        </pc:spChg>
        <pc:spChg chg="mod">
          <ac:chgData name="Andrea Belloni" userId="62b6ef6d-ecd5-444d-abec-7fb3000bda4c" providerId="ADAL" clId="{02C56653-8AB4-4D66-9A63-F1E87B1280AF}" dt="2018-06-18T16:33:04.340" v="4179" actId="207"/>
          <ac:spMkLst>
            <pc:docMk/>
            <pc:sldMk cId="396079613" sldId="427"/>
            <ac:spMk id="31" creationId="{06A13151-B837-44FD-B19A-81D89CA0E951}"/>
          </ac:spMkLst>
        </pc:spChg>
        <pc:spChg chg="mod">
          <ac:chgData name="Andrea Belloni" userId="62b6ef6d-ecd5-444d-abec-7fb3000bda4c" providerId="ADAL" clId="{02C56653-8AB4-4D66-9A63-F1E87B1280AF}" dt="2018-06-18T16:35:49.006" v="4217" actId="208"/>
          <ac:spMkLst>
            <pc:docMk/>
            <pc:sldMk cId="396079613" sldId="427"/>
            <ac:spMk id="42" creationId="{2FD7374C-BD14-4F41-A33F-A0F47A19F509}"/>
          </ac:spMkLst>
        </pc:spChg>
        <pc:spChg chg="mod">
          <ac:chgData name="Andrea Belloni" userId="62b6ef6d-ecd5-444d-abec-7fb3000bda4c" providerId="ADAL" clId="{02C56653-8AB4-4D66-9A63-F1E87B1280AF}" dt="2018-06-18T16:35:49.006" v="4217" actId="208"/>
          <ac:spMkLst>
            <pc:docMk/>
            <pc:sldMk cId="396079613" sldId="427"/>
            <ac:spMk id="43" creationId="{440DD0AD-F524-470B-B5B1-569512634A6E}"/>
          </ac:spMkLst>
        </pc:spChg>
        <pc:spChg chg="mod">
          <ac:chgData name="Andrea Belloni" userId="62b6ef6d-ecd5-444d-abec-7fb3000bda4c" providerId="ADAL" clId="{02C56653-8AB4-4D66-9A63-F1E87B1280AF}" dt="2018-06-18T16:35:49.006" v="4217" actId="208"/>
          <ac:spMkLst>
            <pc:docMk/>
            <pc:sldMk cId="396079613" sldId="427"/>
            <ac:spMk id="44" creationId="{F7DFFAC5-0A38-4F47-A92A-1EBF6F0174E5}"/>
          </ac:spMkLst>
        </pc:spChg>
        <pc:spChg chg="mod">
          <ac:chgData name="Andrea Belloni" userId="62b6ef6d-ecd5-444d-abec-7fb3000bda4c" providerId="ADAL" clId="{02C56653-8AB4-4D66-9A63-F1E87B1280AF}" dt="2018-06-18T16:35:49.006" v="4217" actId="208"/>
          <ac:spMkLst>
            <pc:docMk/>
            <pc:sldMk cId="396079613" sldId="427"/>
            <ac:spMk id="45" creationId="{4D0BAF53-A0F6-414A-9333-7CA2BBD08090}"/>
          </ac:spMkLst>
        </pc:spChg>
        <pc:spChg chg="mod">
          <ac:chgData name="Andrea Belloni" userId="62b6ef6d-ecd5-444d-abec-7fb3000bda4c" providerId="ADAL" clId="{02C56653-8AB4-4D66-9A63-F1E87B1280AF}" dt="2018-06-18T16:35:49.006" v="4217" actId="208"/>
          <ac:spMkLst>
            <pc:docMk/>
            <pc:sldMk cId="396079613" sldId="427"/>
            <ac:spMk id="46" creationId="{BD2894F4-19BA-4866-8BFA-299EEA2A211A}"/>
          </ac:spMkLst>
        </pc:spChg>
        <pc:spChg chg="mod">
          <ac:chgData name="Andrea Belloni" userId="62b6ef6d-ecd5-444d-abec-7fb3000bda4c" providerId="ADAL" clId="{02C56653-8AB4-4D66-9A63-F1E87B1280AF}" dt="2018-06-18T16:34:00.915" v="4188" actId="14100"/>
          <ac:spMkLst>
            <pc:docMk/>
            <pc:sldMk cId="396079613" sldId="427"/>
            <ac:spMk id="52" creationId="{45A92BEA-0D40-4695-B3E1-A192AB3A2853}"/>
          </ac:spMkLst>
        </pc:spChg>
        <pc:spChg chg="del">
          <ac:chgData name="Andrea Belloni" userId="62b6ef6d-ecd5-444d-abec-7fb3000bda4c" providerId="ADAL" clId="{02C56653-8AB4-4D66-9A63-F1E87B1280AF}" dt="2018-06-18T16:33:46.480" v="4185" actId="478"/>
          <ac:spMkLst>
            <pc:docMk/>
            <pc:sldMk cId="396079613" sldId="427"/>
            <ac:spMk id="59" creationId="{97D5E55F-631C-4C20-95CE-003AD68915ED}"/>
          </ac:spMkLst>
        </pc:spChg>
        <pc:spChg chg="del">
          <ac:chgData name="Andrea Belloni" userId="62b6ef6d-ecd5-444d-abec-7fb3000bda4c" providerId="ADAL" clId="{02C56653-8AB4-4D66-9A63-F1E87B1280AF}" dt="2018-06-18T16:32:22.689" v="4177" actId="478"/>
          <ac:spMkLst>
            <pc:docMk/>
            <pc:sldMk cId="396079613" sldId="427"/>
            <ac:spMk id="78" creationId="{4EE38C02-B0F2-4458-B1FE-5C17A0E6E016}"/>
          </ac:spMkLst>
        </pc:spChg>
        <pc:spChg chg="del">
          <ac:chgData name="Andrea Belloni" userId="62b6ef6d-ecd5-444d-abec-7fb3000bda4c" providerId="ADAL" clId="{02C56653-8AB4-4D66-9A63-F1E87B1280AF}" dt="2018-06-18T16:33:49.752" v="4186" actId="478"/>
          <ac:spMkLst>
            <pc:docMk/>
            <pc:sldMk cId="396079613" sldId="427"/>
            <ac:spMk id="79" creationId="{E57AC07B-BF4F-4442-8F23-6A215EDB2EAF}"/>
          </ac:spMkLst>
        </pc:spChg>
        <pc:spChg chg="mod">
          <ac:chgData name="Andrea Belloni" userId="62b6ef6d-ecd5-444d-abec-7fb3000bda4c" providerId="ADAL" clId="{02C56653-8AB4-4D66-9A63-F1E87B1280AF}" dt="2018-06-18T16:58:41.829" v="4231" actId="1076"/>
          <ac:spMkLst>
            <pc:docMk/>
            <pc:sldMk cId="396079613" sldId="427"/>
            <ac:spMk id="80" creationId="{38604D75-BA57-4FD4-9BEF-4A65D9386CA0}"/>
          </ac:spMkLst>
        </pc:spChg>
        <pc:spChg chg="add mod">
          <ac:chgData name="Andrea Belloni" userId="62b6ef6d-ecd5-444d-abec-7fb3000bda4c" providerId="ADAL" clId="{02C56653-8AB4-4D66-9A63-F1E87B1280AF}" dt="2018-06-18T16:58:41.829" v="4231" actId="1076"/>
          <ac:spMkLst>
            <pc:docMk/>
            <pc:sldMk cId="396079613" sldId="427"/>
            <ac:spMk id="82" creationId="{8826450B-7D1A-45FF-80B1-C585B9480704}"/>
          </ac:spMkLst>
        </pc:spChg>
        <pc:spChg chg="add mod">
          <ac:chgData name="Andrea Belloni" userId="62b6ef6d-ecd5-444d-abec-7fb3000bda4c" providerId="ADAL" clId="{02C56653-8AB4-4D66-9A63-F1E87B1280AF}" dt="2018-06-18T16:58:41.829" v="4231" actId="1076"/>
          <ac:spMkLst>
            <pc:docMk/>
            <pc:sldMk cId="396079613" sldId="427"/>
            <ac:spMk id="83" creationId="{1E49B715-0322-4F65-BA08-A8D210CF7AAA}"/>
          </ac:spMkLst>
        </pc:spChg>
        <pc:spChg chg="mod">
          <ac:chgData name="Andrea Belloni" userId="62b6ef6d-ecd5-444d-abec-7fb3000bda4c" providerId="ADAL" clId="{02C56653-8AB4-4D66-9A63-F1E87B1280AF}" dt="2018-06-18T16:35:26.035" v="4208" actId="208"/>
          <ac:spMkLst>
            <pc:docMk/>
            <pc:sldMk cId="396079613" sldId="427"/>
            <ac:spMk id="85" creationId="{13893143-4A61-4697-8E25-6BA1AD839E30}"/>
          </ac:spMkLst>
        </pc:spChg>
        <pc:spChg chg="mod">
          <ac:chgData name="Andrea Belloni" userId="62b6ef6d-ecd5-444d-abec-7fb3000bda4c" providerId="ADAL" clId="{02C56653-8AB4-4D66-9A63-F1E87B1280AF}" dt="2018-06-18T16:35:26.035" v="4208" actId="208"/>
          <ac:spMkLst>
            <pc:docMk/>
            <pc:sldMk cId="396079613" sldId="427"/>
            <ac:spMk id="86" creationId="{F70F630B-60A7-4874-B2D9-F3A84DDF5051}"/>
          </ac:spMkLst>
        </pc:spChg>
        <pc:spChg chg="mod">
          <ac:chgData name="Andrea Belloni" userId="62b6ef6d-ecd5-444d-abec-7fb3000bda4c" providerId="ADAL" clId="{02C56653-8AB4-4D66-9A63-F1E87B1280AF}" dt="2018-06-18T16:35:26.035" v="4208" actId="208"/>
          <ac:spMkLst>
            <pc:docMk/>
            <pc:sldMk cId="396079613" sldId="427"/>
            <ac:spMk id="87" creationId="{A6057468-0C48-479F-84AA-0C78ECE50C0D}"/>
          </ac:spMkLst>
        </pc:spChg>
        <pc:spChg chg="mod">
          <ac:chgData name="Andrea Belloni" userId="62b6ef6d-ecd5-444d-abec-7fb3000bda4c" providerId="ADAL" clId="{02C56653-8AB4-4D66-9A63-F1E87B1280AF}" dt="2018-06-18T16:35:26.035" v="4208" actId="208"/>
          <ac:spMkLst>
            <pc:docMk/>
            <pc:sldMk cId="396079613" sldId="427"/>
            <ac:spMk id="88" creationId="{AF1746B0-A148-4035-B86D-0A8B926DB4C0}"/>
          </ac:spMkLst>
        </pc:spChg>
        <pc:spChg chg="mod">
          <ac:chgData name="Andrea Belloni" userId="62b6ef6d-ecd5-444d-abec-7fb3000bda4c" providerId="ADAL" clId="{02C56653-8AB4-4D66-9A63-F1E87B1280AF}" dt="2018-06-18T16:35:26.035" v="4208" actId="208"/>
          <ac:spMkLst>
            <pc:docMk/>
            <pc:sldMk cId="396079613" sldId="427"/>
            <ac:spMk id="89" creationId="{6232E5BF-D827-4635-9251-A56A4252FE4B}"/>
          </ac:spMkLst>
        </pc:spChg>
        <pc:spChg chg="add mod">
          <ac:chgData name="Andrea Belloni" userId="62b6ef6d-ecd5-444d-abec-7fb3000bda4c" providerId="ADAL" clId="{02C56653-8AB4-4D66-9A63-F1E87B1280AF}" dt="2018-06-18T16:58:41.829" v="4231" actId="1076"/>
          <ac:spMkLst>
            <pc:docMk/>
            <pc:sldMk cId="396079613" sldId="427"/>
            <ac:spMk id="90" creationId="{4DE3AF9D-B169-47A2-B839-D43D0C563A8F}"/>
          </ac:spMkLst>
        </pc:spChg>
        <pc:spChg chg="add mod">
          <ac:chgData name="Andrea Belloni" userId="62b6ef6d-ecd5-444d-abec-7fb3000bda4c" providerId="ADAL" clId="{02C56653-8AB4-4D66-9A63-F1E87B1280AF}" dt="2018-06-18T16:58:41.829" v="4231" actId="1076"/>
          <ac:spMkLst>
            <pc:docMk/>
            <pc:sldMk cId="396079613" sldId="427"/>
            <ac:spMk id="91" creationId="{6F744646-D7E1-457F-AC5C-79BBECFF7B81}"/>
          </ac:spMkLst>
        </pc:spChg>
        <pc:spChg chg="add mod">
          <ac:chgData name="Andrea Belloni" userId="62b6ef6d-ecd5-444d-abec-7fb3000bda4c" providerId="ADAL" clId="{02C56653-8AB4-4D66-9A63-F1E87B1280AF}" dt="2018-06-18T16:58:41.829" v="4231" actId="1076"/>
          <ac:spMkLst>
            <pc:docMk/>
            <pc:sldMk cId="396079613" sldId="427"/>
            <ac:spMk id="92" creationId="{B12C3444-0798-4AE5-8392-2CC9065F167F}"/>
          </ac:spMkLst>
        </pc:spChg>
        <pc:spChg chg="mod">
          <ac:chgData name="Andrea Belloni" userId="62b6ef6d-ecd5-444d-abec-7fb3000bda4c" providerId="ADAL" clId="{02C56653-8AB4-4D66-9A63-F1E87B1280AF}" dt="2018-06-18T16:58:59.642" v="4234" actId="207"/>
          <ac:spMkLst>
            <pc:docMk/>
            <pc:sldMk cId="396079613" sldId="427"/>
            <ac:spMk id="96" creationId="{AB9D45B2-B7CD-4817-9484-E87D66A030FE}"/>
          </ac:spMkLst>
        </pc:spChg>
        <pc:spChg chg="add mod">
          <ac:chgData name="Andrea Belloni" userId="62b6ef6d-ecd5-444d-abec-7fb3000bda4c" providerId="ADAL" clId="{02C56653-8AB4-4D66-9A63-F1E87B1280AF}" dt="2018-06-18T17:00:56.053" v="4260" actId="1076"/>
          <ac:spMkLst>
            <pc:docMk/>
            <pc:sldMk cId="396079613" sldId="427"/>
            <ac:spMk id="99" creationId="{A3ACD08B-E64D-4319-9F3E-6CBCD19C6A1B}"/>
          </ac:spMkLst>
        </pc:spChg>
        <pc:spChg chg="add mod">
          <ac:chgData name="Andrea Belloni" userId="62b6ef6d-ecd5-444d-abec-7fb3000bda4c" providerId="ADAL" clId="{02C56653-8AB4-4D66-9A63-F1E87B1280AF}" dt="2018-06-18T17:00:56.053" v="4260" actId="1076"/>
          <ac:spMkLst>
            <pc:docMk/>
            <pc:sldMk cId="396079613" sldId="427"/>
            <ac:spMk id="100" creationId="{04D8DD43-1C04-489E-B9AD-D2EB7D5A070A}"/>
          </ac:spMkLst>
        </pc:spChg>
        <pc:spChg chg="add mod">
          <ac:chgData name="Andrea Belloni" userId="62b6ef6d-ecd5-444d-abec-7fb3000bda4c" providerId="ADAL" clId="{02C56653-8AB4-4D66-9A63-F1E87B1280AF}" dt="2018-06-18T17:00:56.053" v="4260" actId="1076"/>
          <ac:spMkLst>
            <pc:docMk/>
            <pc:sldMk cId="396079613" sldId="427"/>
            <ac:spMk id="101" creationId="{70983A9C-B744-497A-B76B-FC36BF0F3BA1}"/>
          </ac:spMkLst>
        </pc:spChg>
        <pc:spChg chg="add mod">
          <ac:chgData name="Andrea Belloni" userId="62b6ef6d-ecd5-444d-abec-7fb3000bda4c" providerId="ADAL" clId="{02C56653-8AB4-4D66-9A63-F1E87B1280AF}" dt="2018-06-18T17:00:56.053" v="4260" actId="1076"/>
          <ac:spMkLst>
            <pc:docMk/>
            <pc:sldMk cId="396079613" sldId="427"/>
            <ac:spMk id="102" creationId="{E9A198BC-BC1E-4762-A3A7-36AED4132F4F}"/>
          </ac:spMkLst>
        </pc:spChg>
        <pc:spChg chg="add mod">
          <ac:chgData name="Andrea Belloni" userId="62b6ef6d-ecd5-444d-abec-7fb3000bda4c" providerId="ADAL" clId="{02C56653-8AB4-4D66-9A63-F1E87B1280AF}" dt="2018-06-18T17:01:33.931" v="4273" actId="14100"/>
          <ac:spMkLst>
            <pc:docMk/>
            <pc:sldMk cId="396079613" sldId="427"/>
            <ac:spMk id="115" creationId="{0C7ED263-5509-4ADE-BE49-10B9270230F6}"/>
          </ac:spMkLst>
        </pc:spChg>
        <pc:spChg chg="add mod">
          <ac:chgData name="Andrea Belloni" userId="62b6ef6d-ecd5-444d-abec-7fb3000bda4c" providerId="ADAL" clId="{02C56653-8AB4-4D66-9A63-F1E87B1280AF}" dt="2018-06-18T17:02:14.525" v="4283" actId="207"/>
          <ac:spMkLst>
            <pc:docMk/>
            <pc:sldMk cId="396079613" sldId="427"/>
            <ac:spMk id="116" creationId="{6841853A-BEA6-42E8-9B0A-968CB953E31A}"/>
          </ac:spMkLst>
        </pc:spChg>
        <pc:spChg chg="add mod">
          <ac:chgData name="Andrea Belloni" userId="62b6ef6d-ecd5-444d-abec-7fb3000bda4c" providerId="ADAL" clId="{02C56653-8AB4-4D66-9A63-F1E87B1280AF}" dt="2018-06-18T17:03:24.052" v="4314" actId="14100"/>
          <ac:spMkLst>
            <pc:docMk/>
            <pc:sldMk cId="396079613" sldId="427"/>
            <ac:spMk id="117" creationId="{4E3B1C4E-D08C-4B65-80CD-6BE3EEA90399}"/>
          </ac:spMkLst>
        </pc:spChg>
        <pc:grpChg chg="mod">
          <ac:chgData name="Andrea Belloni" userId="62b6ef6d-ecd5-444d-abec-7fb3000bda4c" providerId="ADAL" clId="{02C56653-8AB4-4D66-9A63-F1E87B1280AF}" dt="2018-06-18T16:58:36.225" v="4230" actId="1076"/>
          <ac:grpSpMkLst>
            <pc:docMk/>
            <pc:sldMk cId="396079613" sldId="427"/>
            <ac:grpSpMk id="5" creationId="{240FDAEB-74D5-4507-A5EC-C66D2A49FACE}"/>
          </ac:grpSpMkLst>
        </pc:grpChg>
        <pc:grpChg chg="mod">
          <ac:chgData name="Andrea Belloni" userId="62b6ef6d-ecd5-444d-abec-7fb3000bda4c" providerId="ADAL" clId="{02C56653-8AB4-4D66-9A63-F1E87B1280AF}" dt="2018-06-18T16:58:36.225" v="4230" actId="1076"/>
          <ac:grpSpMkLst>
            <pc:docMk/>
            <pc:sldMk cId="396079613" sldId="427"/>
            <ac:grpSpMk id="28" creationId="{72568339-3A70-4F0C-9615-7346668DC20C}"/>
          </ac:grpSpMkLst>
        </pc:grpChg>
        <pc:grpChg chg="del">
          <ac:chgData name="Andrea Belloni" userId="62b6ef6d-ecd5-444d-abec-7fb3000bda4c" providerId="ADAL" clId="{02C56653-8AB4-4D66-9A63-F1E87B1280AF}" dt="2018-06-18T16:33:44.720" v="4184" actId="478"/>
          <ac:grpSpMkLst>
            <pc:docMk/>
            <pc:sldMk cId="396079613" sldId="427"/>
            <ac:grpSpMk id="34" creationId="{FCF91191-A8B7-42AB-8B65-8492EC6D6AC1}"/>
          </ac:grpSpMkLst>
        </pc:grpChg>
        <pc:grpChg chg="mod">
          <ac:chgData name="Andrea Belloni" userId="62b6ef6d-ecd5-444d-abec-7fb3000bda4c" providerId="ADAL" clId="{02C56653-8AB4-4D66-9A63-F1E87B1280AF}" dt="2018-06-18T16:58:41.829" v="4231" actId="1076"/>
          <ac:grpSpMkLst>
            <pc:docMk/>
            <pc:sldMk cId="396079613" sldId="427"/>
            <ac:grpSpMk id="41" creationId="{34472EA8-F59E-44A8-B227-BD1E10C43CCB}"/>
          </ac:grpSpMkLst>
        </pc:grpChg>
        <pc:grpChg chg="mod">
          <ac:chgData name="Andrea Belloni" userId="62b6ef6d-ecd5-444d-abec-7fb3000bda4c" providerId="ADAL" clId="{02C56653-8AB4-4D66-9A63-F1E87B1280AF}" dt="2018-06-18T16:58:41.829" v="4231" actId="1076"/>
          <ac:grpSpMkLst>
            <pc:docMk/>
            <pc:sldMk cId="396079613" sldId="427"/>
            <ac:grpSpMk id="47" creationId="{136B8C92-6CA6-4590-BDA4-B3BD3F7E2E31}"/>
          </ac:grpSpMkLst>
        </pc:grpChg>
        <pc:grpChg chg="del">
          <ac:chgData name="Andrea Belloni" userId="62b6ef6d-ecd5-444d-abec-7fb3000bda4c" providerId="ADAL" clId="{02C56653-8AB4-4D66-9A63-F1E87B1280AF}" dt="2018-06-18T16:33:49.752" v="4186" actId="478"/>
          <ac:grpSpMkLst>
            <pc:docMk/>
            <pc:sldMk cId="396079613" sldId="427"/>
            <ac:grpSpMk id="53" creationId="{63D7E925-E0A0-4145-966E-DB5F631765A6}"/>
          </ac:grpSpMkLst>
        </pc:grpChg>
        <pc:grpChg chg="del">
          <ac:chgData name="Andrea Belloni" userId="62b6ef6d-ecd5-444d-abec-7fb3000bda4c" providerId="ADAL" clId="{02C56653-8AB4-4D66-9A63-F1E87B1280AF}" dt="2018-06-18T16:33:49.752" v="4186" actId="478"/>
          <ac:grpSpMkLst>
            <pc:docMk/>
            <pc:sldMk cId="396079613" sldId="427"/>
            <ac:grpSpMk id="60" creationId="{DE86E299-461B-4BCB-AE5C-2CE0495DD6F3}"/>
          </ac:grpSpMkLst>
        </pc:grpChg>
        <pc:grpChg chg="del">
          <ac:chgData name="Andrea Belloni" userId="62b6ef6d-ecd5-444d-abec-7fb3000bda4c" providerId="ADAL" clId="{02C56653-8AB4-4D66-9A63-F1E87B1280AF}" dt="2018-06-18T16:33:49.752" v="4186" actId="478"/>
          <ac:grpSpMkLst>
            <pc:docMk/>
            <pc:sldMk cId="396079613" sldId="427"/>
            <ac:grpSpMk id="66" creationId="{6C907B11-7C95-4F60-814F-C16E69D1BF48}"/>
          </ac:grpSpMkLst>
        </pc:grpChg>
        <pc:grpChg chg="del">
          <ac:chgData name="Andrea Belloni" userId="62b6ef6d-ecd5-444d-abec-7fb3000bda4c" providerId="ADAL" clId="{02C56653-8AB4-4D66-9A63-F1E87B1280AF}" dt="2018-06-18T16:33:49.752" v="4186" actId="478"/>
          <ac:grpSpMkLst>
            <pc:docMk/>
            <pc:sldMk cId="396079613" sldId="427"/>
            <ac:grpSpMk id="72" creationId="{1DADCFAD-B00B-41F1-A2E7-2EBDE5CDEB2C}"/>
          </ac:grpSpMkLst>
        </pc:grpChg>
        <pc:grpChg chg="add mod">
          <ac:chgData name="Andrea Belloni" userId="62b6ef6d-ecd5-444d-abec-7fb3000bda4c" providerId="ADAL" clId="{02C56653-8AB4-4D66-9A63-F1E87B1280AF}" dt="2018-06-18T16:58:41.829" v="4231" actId="1076"/>
          <ac:grpSpMkLst>
            <pc:docMk/>
            <pc:sldMk cId="396079613" sldId="427"/>
            <ac:grpSpMk id="84" creationId="{01886AA7-756E-46D8-B5F0-23E489AA347B}"/>
          </ac:grpSpMkLst>
        </pc:grpChg>
        <pc:grpChg chg="add mod">
          <ac:chgData name="Andrea Belloni" userId="62b6ef6d-ecd5-444d-abec-7fb3000bda4c" providerId="ADAL" clId="{02C56653-8AB4-4D66-9A63-F1E87B1280AF}" dt="2018-06-18T17:00:56.053" v="4260" actId="1076"/>
          <ac:grpSpMkLst>
            <pc:docMk/>
            <pc:sldMk cId="396079613" sldId="427"/>
            <ac:grpSpMk id="93" creationId="{B7573FC4-6D47-4CBB-9861-664AD1166168}"/>
          </ac:grpSpMkLst>
        </pc:grpChg>
        <pc:grpChg chg="add mod">
          <ac:chgData name="Andrea Belloni" userId="62b6ef6d-ecd5-444d-abec-7fb3000bda4c" providerId="ADAL" clId="{02C56653-8AB4-4D66-9A63-F1E87B1280AF}" dt="2018-06-18T17:00:38.154" v="4257" actId="1076"/>
          <ac:grpSpMkLst>
            <pc:docMk/>
            <pc:sldMk cId="396079613" sldId="427"/>
            <ac:grpSpMk id="103" creationId="{BD6FF005-1B55-4767-9D67-0909C15B3F14}"/>
          </ac:grpSpMkLst>
        </pc:grpChg>
        <pc:grpChg chg="add mod">
          <ac:chgData name="Andrea Belloni" userId="62b6ef6d-ecd5-444d-abec-7fb3000bda4c" providerId="ADAL" clId="{02C56653-8AB4-4D66-9A63-F1E87B1280AF}" dt="2018-06-18T17:00:47.694" v="4259" actId="1076"/>
          <ac:grpSpMkLst>
            <pc:docMk/>
            <pc:sldMk cId="396079613" sldId="427"/>
            <ac:grpSpMk id="109" creationId="{426D05A8-6B91-4872-ADD2-A04AC88FC2E1}"/>
          </ac:grpSpMkLst>
        </pc:grpChg>
        <pc:picChg chg="del">
          <ac:chgData name="Andrea Belloni" userId="62b6ef6d-ecd5-444d-abec-7fb3000bda4c" providerId="ADAL" clId="{02C56653-8AB4-4D66-9A63-F1E87B1280AF}" dt="2018-06-18T16:32:21.886" v="4176" actId="478"/>
          <ac:picMkLst>
            <pc:docMk/>
            <pc:sldMk cId="396079613" sldId="427"/>
            <ac:picMk id="81" creationId="{18F7DD36-6E12-4952-BFFD-4998598DF0C5}"/>
          </ac:picMkLst>
        </pc:picChg>
      </pc:sldChg>
      <pc:sldChg chg="addSp modSp add modAnim">
        <pc:chgData name="Andrea Belloni" userId="62b6ef6d-ecd5-444d-abec-7fb3000bda4c" providerId="ADAL" clId="{02C56653-8AB4-4D66-9A63-F1E87B1280AF}" dt="2018-06-18T17:16:35.906" v="4474" actId="1076"/>
        <pc:sldMkLst>
          <pc:docMk/>
          <pc:sldMk cId="2486208674" sldId="428"/>
        </pc:sldMkLst>
        <pc:spChg chg="mod">
          <ac:chgData name="Andrea Belloni" userId="62b6ef6d-ecd5-444d-abec-7fb3000bda4c" providerId="ADAL" clId="{02C56653-8AB4-4D66-9A63-F1E87B1280AF}" dt="2018-06-18T17:05:24" v="4334" actId="20577"/>
          <ac:spMkLst>
            <pc:docMk/>
            <pc:sldMk cId="2486208674" sldId="428"/>
            <ac:spMk id="2" creationId="{290F2AC7-72C3-423D-B930-098981C45185}"/>
          </ac:spMkLst>
        </pc:spChg>
        <pc:spChg chg="add mod">
          <ac:chgData name="Andrea Belloni" userId="62b6ef6d-ecd5-444d-abec-7fb3000bda4c" providerId="ADAL" clId="{02C56653-8AB4-4D66-9A63-F1E87B1280AF}" dt="2018-06-18T17:16:35.906" v="4474" actId="1076"/>
          <ac:spMkLst>
            <pc:docMk/>
            <pc:sldMk cId="2486208674" sldId="428"/>
            <ac:spMk id="67" creationId="{12078E25-0517-47C7-B4A2-492B1E9F053C}"/>
          </ac:spMkLst>
        </pc:spChg>
      </pc:sldChg>
      <pc:sldChg chg="addSp delSp modSp add delAnim modAnim">
        <pc:chgData name="Andrea Belloni" userId="62b6ef6d-ecd5-444d-abec-7fb3000bda4c" providerId="ADAL" clId="{02C56653-8AB4-4D66-9A63-F1E87B1280AF}" dt="2018-06-18T17:15:52.999" v="4449" actId="1076"/>
        <pc:sldMkLst>
          <pc:docMk/>
          <pc:sldMk cId="114535195" sldId="429"/>
        </pc:sldMkLst>
        <pc:spChg chg="mod">
          <ac:chgData name="Andrea Belloni" userId="62b6ef6d-ecd5-444d-abec-7fb3000bda4c" providerId="ADAL" clId="{02C56653-8AB4-4D66-9A63-F1E87B1280AF}" dt="2018-06-18T17:06:13.984" v="4363" actId="20577"/>
          <ac:spMkLst>
            <pc:docMk/>
            <pc:sldMk cId="114535195" sldId="429"/>
            <ac:spMk id="2" creationId="{290F2AC7-72C3-423D-B930-098981C45185}"/>
          </ac:spMkLst>
        </pc:spChg>
        <pc:spChg chg="del">
          <ac:chgData name="Andrea Belloni" userId="62b6ef6d-ecd5-444d-abec-7fb3000bda4c" providerId="ADAL" clId="{02C56653-8AB4-4D66-9A63-F1E87B1280AF}" dt="2018-06-18T17:06:18.947" v="4364" actId="478"/>
          <ac:spMkLst>
            <pc:docMk/>
            <pc:sldMk cId="114535195" sldId="429"/>
            <ac:spMk id="7" creationId="{54B7A15D-2FA4-4F2D-832C-6BD37B347CE4}"/>
          </ac:spMkLst>
        </pc:spChg>
        <pc:spChg chg="add del mod">
          <ac:chgData name="Andrea Belloni" userId="62b6ef6d-ecd5-444d-abec-7fb3000bda4c" providerId="ADAL" clId="{02C56653-8AB4-4D66-9A63-F1E87B1280AF}" dt="2018-06-18T17:13:14.005" v="4405" actId="478"/>
          <ac:spMkLst>
            <pc:docMk/>
            <pc:sldMk cId="114535195" sldId="429"/>
            <ac:spMk id="10" creationId="{D4670233-F5CD-4BB6-B7D4-B93AC0360F87}"/>
          </ac:spMkLst>
        </pc:spChg>
        <pc:spChg chg="add mod">
          <ac:chgData name="Andrea Belloni" userId="62b6ef6d-ecd5-444d-abec-7fb3000bda4c" providerId="ADAL" clId="{02C56653-8AB4-4D66-9A63-F1E87B1280AF}" dt="2018-06-18T17:13:37.626" v="4410" actId="1076"/>
          <ac:spMkLst>
            <pc:docMk/>
            <pc:sldMk cId="114535195" sldId="429"/>
            <ac:spMk id="11" creationId="{4E052893-1931-4574-81A6-A75043738504}"/>
          </ac:spMkLst>
        </pc:spChg>
        <pc:spChg chg="add del mod">
          <ac:chgData name="Andrea Belloni" userId="62b6ef6d-ecd5-444d-abec-7fb3000bda4c" providerId="ADAL" clId="{02C56653-8AB4-4D66-9A63-F1E87B1280AF}" dt="2018-06-18T17:15:02.026" v="4434" actId="478"/>
          <ac:spMkLst>
            <pc:docMk/>
            <pc:sldMk cId="114535195" sldId="429"/>
            <ac:spMk id="12" creationId="{F55A568D-2CA9-4B85-B25F-108DB75836A2}"/>
          </ac:spMkLst>
        </pc:spChg>
        <pc:spChg chg="add del mod">
          <ac:chgData name="Andrea Belloni" userId="62b6ef6d-ecd5-444d-abec-7fb3000bda4c" providerId="ADAL" clId="{02C56653-8AB4-4D66-9A63-F1E87B1280AF}" dt="2018-06-18T17:15:05.702" v="4435" actId="478"/>
          <ac:spMkLst>
            <pc:docMk/>
            <pc:sldMk cId="114535195" sldId="429"/>
            <ac:spMk id="13" creationId="{E4F28EC8-9C4F-4206-80AA-FB8F0E8A1B0D}"/>
          </ac:spMkLst>
        </pc:spChg>
        <pc:spChg chg="add mod ord">
          <ac:chgData name="Andrea Belloni" userId="62b6ef6d-ecd5-444d-abec-7fb3000bda4c" providerId="ADAL" clId="{02C56653-8AB4-4D66-9A63-F1E87B1280AF}" dt="2018-06-18T17:15:50.570" v="4448" actId="166"/>
          <ac:spMkLst>
            <pc:docMk/>
            <pc:sldMk cId="114535195" sldId="429"/>
            <ac:spMk id="14" creationId="{3FCDE82E-1863-4DEC-88CA-06942968DCF3}"/>
          </ac:spMkLst>
        </pc:spChg>
        <pc:spChg chg="add mod">
          <ac:chgData name="Andrea Belloni" userId="62b6ef6d-ecd5-444d-abec-7fb3000bda4c" providerId="ADAL" clId="{02C56653-8AB4-4D66-9A63-F1E87B1280AF}" dt="2018-06-18T17:15:52.999" v="4449" actId="1076"/>
          <ac:spMkLst>
            <pc:docMk/>
            <pc:sldMk cId="114535195" sldId="429"/>
            <ac:spMk id="15" creationId="{752D8D1F-31B9-46E1-BEA9-1667FE4B11B5}"/>
          </ac:spMkLst>
        </pc:spChg>
        <pc:picChg chg="del">
          <ac:chgData name="Andrea Belloni" userId="62b6ef6d-ecd5-444d-abec-7fb3000bda4c" providerId="ADAL" clId="{02C56653-8AB4-4D66-9A63-F1E87B1280AF}" dt="2018-06-18T17:06:20.951" v="4365" actId="478"/>
          <ac:picMkLst>
            <pc:docMk/>
            <pc:sldMk cId="114535195" sldId="429"/>
            <ac:picMk id="3" creationId="{14023460-5CD0-4A5C-8B00-FCFA58A11030}"/>
          </ac:picMkLst>
        </pc:picChg>
        <pc:picChg chg="add mod">
          <ac:chgData name="Andrea Belloni" userId="62b6ef6d-ecd5-444d-abec-7fb3000bda4c" providerId="ADAL" clId="{02C56653-8AB4-4D66-9A63-F1E87B1280AF}" dt="2018-06-18T17:14:46.060" v="4431" actId="1076"/>
          <ac:picMkLst>
            <pc:docMk/>
            <pc:sldMk cId="114535195" sldId="429"/>
            <ac:picMk id="5" creationId="{0111DAB9-446D-4F02-B1DF-7C057DB1B0DE}"/>
          </ac:picMkLst>
        </pc:picChg>
        <pc:picChg chg="add mod ord">
          <ac:chgData name="Andrea Belloni" userId="62b6ef6d-ecd5-444d-abec-7fb3000bda4c" providerId="ADAL" clId="{02C56653-8AB4-4D66-9A63-F1E87B1280AF}" dt="2018-06-18T17:13:57.396" v="4415" actId="1076"/>
          <ac:picMkLst>
            <pc:docMk/>
            <pc:sldMk cId="114535195" sldId="429"/>
            <ac:picMk id="6" creationId="{2579284D-4CDC-4686-ACDF-39F4832CC454}"/>
          </ac:picMkLst>
        </pc:picChg>
        <pc:picChg chg="add mod">
          <ac:chgData name="Andrea Belloni" userId="62b6ef6d-ecd5-444d-abec-7fb3000bda4c" providerId="ADAL" clId="{02C56653-8AB4-4D66-9A63-F1E87B1280AF}" dt="2018-06-18T17:12:48.755" v="4397" actId="1440"/>
          <ac:picMkLst>
            <pc:docMk/>
            <pc:sldMk cId="114535195" sldId="429"/>
            <ac:picMk id="8" creationId="{0A04CC1F-0E9F-4AF7-8221-9C8E5FD2B31D}"/>
          </ac:picMkLst>
        </pc:picChg>
        <pc:picChg chg="add mod">
          <ac:chgData name="Andrea Belloni" userId="62b6ef6d-ecd5-444d-abec-7fb3000bda4c" providerId="ADAL" clId="{02C56653-8AB4-4D66-9A63-F1E87B1280AF}" dt="2018-06-18T17:12:50.713" v="4398" actId="1076"/>
          <ac:picMkLst>
            <pc:docMk/>
            <pc:sldMk cId="114535195" sldId="429"/>
            <ac:picMk id="9" creationId="{9E4F3363-0380-4519-90E2-763D9ED0F891}"/>
          </ac:picMkLst>
        </pc:picChg>
      </pc:sldChg>
      <pc:sldChg chg="addSp delSp modSp add">
        <pc:chgData name="Andrea Belloni" userId="62b6ef6d-ecd5-444d-abec-7fb3000bda4c" providerId="ADAL" clId="{02C56653-8AB4-4D66-9A63-F1E87B1280AF}" dt="2018-06-18T18:56:12.877" v="4522" actId="14100"/>
        <pc:sldMkLst>
          <pc:docMk/>
          <pc:sldMk cId="3194817574" sldId="430"/>
        </pc:sldMkLst>
        <pc:spChg chg="add del mod">
          <ac:chgData name="Andrea Belloni" userId="62b6ef6d-ecd5-444d-abec-7fb3000bda4c" providerId="ADAL" clId="{02C56653-8AB4-4D66-9A63-F1E87B1280AF}" dt="2018-06-18T18:53:11.581" v="4496" actId="478"/>
          <ac:spMkLst>
            <pc:docMk/>
            <pc:sldMk cId="3194817574" sldId="430"/>
            <ac:spMk id="2" creationId="{290F2AC7-72C3-423D-B930-098981C45185}"/>
          </ac:spMkLst>
        </pc:spChg>
        <pc:spChg chg="add del mod">
          <ac:chgData name="Andrea Belloni" userId="62b6ef6d-ecd5-444d-abec-7fb3000bda4c" providerId="ADAL" clId="{02C56653-8AB4-4D66-9A63-F1E87B1280AF}" dt="2018-06-18T18:53:11.581" v="4496" actId="478"/>
          <ac:spMkLst>
            <pc:docMk/>
            <pc:sldMk cId="3194817574" sldId="430"/>
            <ac:spMk id="7" creationId="{DB97F893-8C26-48DF-BC6F-EE0AE9CF8E57}"/>
          </ac:spMkLst>
        </pc:spChg>
        <pc:spChg chg="del">
          <ac:chgData name="Andrea Belloni" userId="62b6ef6d-ecd5-444d-abec-7fb3000bda4c" providerId="ADAL" clId="{02C56653-8AB4-4D66-9A63-F1E87B1280AF}" dt="2018-06-18T18:53:08.457" v="4493" actId="478"/>
          <ac:spMkLst>
            <pc:docMk/>
            <pc:sldMk cId="3194817574" sldId="430"/>
            <ac:spMk id="11" creationId="{4E052893-1931-4574-81A6-A75043738504}"/>
          </ac:spMkLst>
        </pc:spChg>
        <pc:spChg chg="del">
          <ac:chgData name="Andrea Belloni" userId="62b6ef6d-ecd5-444d-abec-7fb3000bda4c" providerId="ADAL" clId="{02C56653-8AB4-4D66-9A63-F1E87B1280AF}" dt="2018-06-18T18:53:09.865" v="4494" actId="478"/>
          <ac:spMkLst>
            <pc:docMk/>
            <pc:sldMk cId="3194817574" sldId="430"/>
            <ac:spMk id="14" creationId="{3FCDE82E-1863-4DEC-88CA-06942968DCF3}"/>
          </ac:spMkLst>
        </pc:spChg>
        <pc:spChg chg="del">
          <ac:chgData name="Andrea Belloni" userId="62b6ef6d-ecd5-444d-abec-7fb3000bda4c" providerId="ADAL" clId="{02C56653-8AB4-4D66-9A63-F1E87B1280AF}" dt="2018-06-18T18:53:13.456" v="4497" actId="478"/>
          <ac:spMkLst>
            <pc:docMk/>
            <pc:sldMk cId="3194817574" sldId="430"/>
            <ac:spMk id="15" creationId="{752D8D1F-31B9-46E1-BEA9-1667FE4B11B5}"/>
          </ac:spMkLst>
        </pc:spChg>
        <pc:spChg chg="add mod">
          <ac:chgData name="Andrea Belloni" userId="62b6ef6d-ecd5-444d-abec-7fb3000bda4c" providerId="ADAL" clId="{02C56653-8AB4-4D66-9A63-F1E87B1280AF}" dt="2018-06-18T18:56:07.588" v="4520" actId="1076"/>
          <ac:spMkLst>
            <pc:docMk/>
            <pc:sldMk cId="3194817574" sldId="430"/>
            <ac:spMk id="16" creationId="{D64EA8DA-70E4-483D-A7F3-2A8CCE53B7C0}"/>
          </ac:spMkLst>
        </pc:spChg>
        <pc:spChg chg="add mod">
          <ac:chgData name="Andrea Belloni" userId="62b6ef6d-ecd5-444d-abec-7fb3000bda4c" providerId="ADAL" clId="{02C56653-8AB4-4D66-9A63-F1E87B1280AF}" dt="2018-06-18T18:56:12.877" v="4522" actId="14100"/>
          <ac:spMkLst>
            <pc:docMk/>
            <pc:sldMk cId="3194817574" sldId="430"/>
            <ac:spMk id="17" creationId="{5C0C047E-73BE-4150-BFC9-D5CF28DDDCF3}"/>
          </ac:spMkLst>
        </pc:spChg>
        <pc:picChg chg="del">
          <ac:chgData name="Andrea Belloni" userId="62b6ef6d-ecd5-444d-abec-7fb3000bda4c" providerId="ADAL" clId="{02C56653-8AB4-4D66-9A63-F1E87B1280AF}" dt="2018-06-18T18:53:05.771" v="4489" actId="478"/>
          <ac:picMkLst>
            <pc:docMk/>
            <pc:sldMk cId="3194817574" sldId="430"/>
            <ac:picMk id="5" creationId="{0111DAB9-446D-4F02-B1DF-7C057DB1B0DE}"/>
          </ac:picMkLst>
        </pc:picChg>
        <pc:picChg chg="del">
          <ac:chgData name="Andrea Belloni" userId="62b6ef6d-ecd5-444d-abec-7fb3000bda4c" providerId="ADAL" clId="{02C56653-8AB4-4D66-9A63-F1E87B1280AF}" dt="2018-06-18T18:53:06.419" v="4490" actId="478"/>
          <ac:picMkLst>
            <pc:docMk/>
            <pc:sldMk cId="3194817574" sldId="430"/>
            <ac:picMk id="6" creationId="{2579284D-4CDC-4686-ACDF-39F4832CC454}"/>
          </ac:picMkLst>
        </pc:picChg>
        <pc:picChg chg="del">
          <ac:chgData name="Andrea Belloni" userId="62b6ef6d-ecd5-444d-abec-7fb3000bda4c" providerId="ADAL" clId="{02C56653-8AB4-4D66-9A63-F1E87B1280AF}" dt="2018-06-18T18:53:06.973" v="4491" actId="478"/>
          <ac:picMkLst>
            <pc:docMk/>
            <pc:sldMk cId="3194817574" sldId="430"/>
            <ac:picMk id="8" creationId="{0A04CC1F-0E9F-4AF7-8221-9C8E5FD2B31D}"/>
          </ac:picMkLst>
        </pc:picChg>
        <pc:picChg chg="del">
          <ac:chgData name="Andrea Belloni" userId="62b6ef6d-ecd5-444d-abec-7fb3000bda4c" providerId="ADAL" clId="{02C56653-8AB4-4D66-9A63-F1E87B1280AF}" dt="2018-06-18T18:53:07.485" v="4492" actId="478"/>
          <ac:picMkLst>
            <pc:docMk/>
            <pc:sldMk cId="3194817574" sldId="430"/>
            <ac:picMk id="9" creationId="{9E4F3363-0380-4519-90E2-763D9ED0F891}"/>
          </ac:picMkLst>
        </pc:picChg>
        <pc:picChg chg="add mod">
          <ac:chgData name="Andrea Belloni" userId="62b6ef6d-ecd5-444d-abec-7fb3000bda4c" providerId="ADAL" clId="{02C56653-8AB4-4D66-9A63-F1E87B1280AF}" dt="2018-06-18T18:56:04.054" v="4519" actId="1076"/>
          <ac:picMkLst>
            <pc:docMk/>
            <pc:sldMk cId="3194817574" sldId="430"/>
            <ac:picMk id="10" creationId="{0261BFE3-A750-4B52-B719-2C046C574730}"/>
          </ac:picMkLst>
        </pc:picChg>
        <pc:picChg chg="add mod">
          <ac:chgData name="Andrea Belloni" userId="62b6ef6d-ecd5-444d-abec-7fb3000bda4c" providerId="ADAL" clId="{02C56653-8AB4-4D66-9A63-F1E87B1280AF}" dt="2018-06-18T18:56:10.410" v="4521" actId="1076"/>
          <ac:picMkLst>
            <pc:docMk/>
            <pc:sldMk cId="3194817574" sldId="430"/>
            <ac:picMk id="12" creationId="{3B3705B8-C5E2-4125-851F-BBBCE1E9310B}"/>
          </ac:picMkLst>
        </pc:picChg>
      </pc:sldChg>
      <pc:sldChg chg="addSp modSp add">
        <pc:chgData name="Andrea Belloni" userId="62b6ef6d-ecd5-444d-abec-7fb3000bda4c" providerId="ADAL" clId="{02C56653-8AB4-4D66-9A63-F1E87B1280AF}" dt="2018-06-18T18:57:29.442" v="4577" actId="1076"/>
        <pc:sldMkLst>
          <pc:docMk/>
          <pc:sldMk cId="3380047643" sldId="431"/>
        </pc:sldMkLst>
        <pc:spChg chg="mod">
          <ac:chgData name="Andrea Belloni" userId="62b6ef6d-ecd5-444d-abec-7fb3000bda4c" providerId="ADAL" clId="{02C56653-8AB4-4D66-9A63-F1E87B1280AF}" dt="2018-06-18T18:57:15.954" v="4571" actId="14100"/>
          <ac:spMkLst>
            <pc:docMk/>
            <pc:sldMk cId="3380047643" sldId="431"/>
            <ac:spMk id="2" creationId="{E9B2FE72-47AC-47EA-A35C-979D69981FDE}"/>
          </ac:spMkLst>
        </pc:spChg>
        <pc:spChg chg="mod">
          <ac:chgData name="Andrea Belloni" userId="62b6ef6d-ecd5-444d-abec-7fb3000bda4c" providerId="ADAL" clId="{02C56653-8AB4-4D66-9A63-F1E87B1280AF}" dt="2018-06-18T18:57:21.072" v="4573" actId="14100"/>
          <ac:spMkLst>
            <pc:docMk/>
            <pc:sldMk cId="3380047643" sldId="431"/>
            <ac:spMk id="3" creationId="{A6A4D323-9CF6-4168-8BC1-D70E403A5603}"/>
          </ac:spMkLst>
        </pc:spChg>
        <pc:picChg chg="add mod">
          <ac:chgData name="Andrea Belloni" userId="62b6ef6d-ecd5-444d-abec-7fb3000bda4c" providerId="ADAL" clId="{02C56653-8AB4-4D66-9A63-F1E87B1280AF}" dt="2018-06-18T18:57:29.442" v="4577" actId="1076"/>
          <ac:picMkLst>
            <pc:docMk/>
            <pc:sldMk cId="3380047643" sldId="431"/>
            <ac:picMk id="5" creationId="{8B782479-AA0E-4204-910C-03C20EF01D45}"/>
          </ac:picMkLst>
        </pc:picChg>
      </pc:sldChg>
      <pc:sldChg chg="add">
        <pc:chgData name="Andrea Belloni" userId="62b6ef6d-ecd5-444d-abec-7fb3000bda4c" providerId="ADAL" clId="{02C56653-8AB4-4D66-9A63-F1E87B1280AF}" dt="2018-06-18T18:57:41.762" v="4578" actId="1440"/>
        <pc:sldMkLst>
          <pc:docMk/>
          <pc:sldMk cId="1500956782" sldId="432"/>
        </pc:sldMkLst>
      </pc:sldChg>
      <pc:sldMasterChg chg="addSp delSp modSldLayout">
        <pc:chgData name="Andrea Belloni" userId="62b6ef6d-ecd5-444d-abec-7fb3000bda4c" providerId="ADAL" clId="{02C56653-8AB4-4D66-9A63-F1E87B1280AF}" dt="2018-06-17T17:34:30.347" v="1098" actId="478"/>
        <pc:sldMasterMkLst>
          <pc:docMk/>
          <pc:sldMasterMk cId="1036504712" sldId="2147483710"/>
        </pc:sldMasterMkLst>
        <pc:picChg chg="add del">
          <ac:chgData name="Andrea Belloni" userId="62b6ef6d-ecd5-444d-abec-7fb3000bda4c" providerId="ADAL" clId="{02C56653-8AB4-4D66-9A63-F1E87B1280AF}" dt="2018-06-17T17:33:50.372" v="1087" actId="478"/>
          <ac:picMkLst>
            <pc:docMk/>
            <pc:sldMasterMk cId="1036504712" sldId="2147483710"/>
            <ac:picMk id="7" creationId="{80C5424D-AF56-4214-8E1B-31B0D63277A5}"/>
          </ac:picMkLst>
        </pc:picChg>
        <pc:sldLayoutChg chg="addSp delSp">
          <pc:chgData name="Andrea Belloni" userId="62b6ef6d-ecd5-444d-abec-7fb3000bda4c" providerId="ADAL" clId="{02C56653-8AB4-4D66-9A63-F1E87B1280AF}" dt="2018-06-17T17:33:53.228" v="1088" actId="478"/>
          <pc:sldLayoutMkLst>
            <pc:docMk/>
            <pc:sldMasterMk cId="1036504712" sldId="2147483710"/>
            <pc:sldLayoutMk cId="440109587" sldId="2147483711"/>
          </pc:sldLayoutMkLst>
          <pc:picChg chg="add del">
            <ac:chgData name="Andrea Belloni" userId="62b6ef6d-ecd5-444d-abec-7fb3000bda4c" providerId="ADAL" clId="{02C56653-8AB4-4D66-9A63-F1E87B1280AF}" dt="2018-06-17T17:33:53.228" v="1088" actId="478"/>
            <ac:picMkLst>
              <pc:docMk/>
              <pc:sldMasterMk cId="1036504712" sldId="2147483710"/>
              <pc:sldLayoutMk cId="440109587" sldId="2147483711"/>
              <ac:picMk id="7" creationId="{F76A44E6-ADD2-4192-988C-560B8F2C3892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01.530" v="1089" actId="478"/>
          <pc:sldLayoutMkLst>
            <pc:docMk/>
            <pc:sldMasterMk cId="1036504712" sldId="2147483710"/>
            <pc:sldLayoutMk cId="2195814059" sldId="2147483712"/>
          </pc:sldLayoutMkLst>
          <pc:picChg chg="add del">
            <ac:chgData name="Andrea Belloni" userId="62b6ef6d-ecd5-444d-abec-7fb3000bda4c" providerId="ADAL" clId="{02C56653-8AB4-4D66-9A63-F1E87B1280AF}" dt="2018-06-17T17:34:01.530" v="1089" actId="478"/>
            <ac:picMkLst>
              <pc:docMk/>
              <pc:sldMasterMk cId="1036504712" sldId="2147483710"/>
              <pc:sldLayoutMk cId="2195814059" sldId="2147483712"/>
              <ac:picMk id="7" creationId="{BC08DB00-BF63-41F9-8E54-3DF27F7FEF91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05.646" v="1090" actId="478"/>
          <pc:sldLayoutMkLst>
            <pc:docMk/>
            <pc:sldMasterMk cId="1036504712" sldId="2147483710"/>
            <pc:sldLayoutMk cId="237804449" sldId="2147483713"/>
          </pc:sldLayoutMkLst>
          <pc:picChg chg="add del">
            <ac:chgData name="Andrea Belloni" userId="62b6ef6d-ecd5-444d-abec-7fb3000bda4c" providerId="ADAL" clId="{02C56653-8AB4-4D66-9A63-F1E87B1280AF}" dt="2018-06-17T17:34:05.646" v="1090" actId="478"/>
            <ac:picMkLst>
              <pc:docMk/>
              <pc:sldMasterMk cId="1036504712" sldId="2147483710"/>
              <pc:sldLayoutMk cId="237804449" sldId="2147483713"/>
              <ac:picMk id="7" creationId="{494D7F4A-0A9C-464C-A832-2A781F43E622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08.562" v="1091" actId="478"/>
          <pc:sldLayoutMkLst>
            <pc:docMk/>
            <pc:sldMasterMk cId="1036504712" sldId="2147483710"/>
            <pc:sldLayoutMk cId="3812760285" sldId="2147483714"/>
          </pc:sldLayoutMkLst>
          <pc:picChg chg="add del">
            <ac:chgData name="Andrea Belloni" userId="62b6ef6d-ecd5-444d-abec-7fb3000bda4c" providerId="ADAL" clId="{02C56653-8AB4-4D66-9A63-F1E87B1280AF}" dt="2018-06-17T17:34:08.562" v="1091" actId="478"/>
            <ac:picMkLst>
              <pc:docMk/>
              <pc:sldMasterMk cId="1036504712" sldId="2147483710"/>
              <pc:sldLayoutMk cId="3812760285" sldId="2147483714"/>
              <ac:picMk id="8" creationId="{56A3DB5C-47E7-45C1-9D0C-5212CFDD6438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12.030" v="1092" actId="478"/>
          <pc:sldLayoutMkLst>
            <pc:docMk/>
            <pc:sldMasterMk cId="1036504712" sldId="2147483710"/>
            <pc:sldLayoutMk cId="1101820180" sldId="2147483715"/>
          </pc:sldLayoutMkLst>
          <pc:picChg chg="add del">
            <ac:chgData name="Andrea Belloni" userId="62b6ef6d-ecd5-444d-abec-7fb3000bda4c" providerId="ADAL" clId="{02C56653-8AB4-4D66-9A63-F1E87B1280AF}" dt="2018-06-17T17:34:12.030" v="1092" actId="478"/>
            <ac:picMkLst>
              <pc:docMk/>
              <pc:sldMasterMk cId="1036504712" sldId="2147483710"/>
              <pc:sldLayoutMk cId="1101820180" sldId="2147483715"/>
              <ac:picMk id="10" creationId="{5C4ED2D4-CD80-4ACE-BF19-CAC6D1239027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15.511" v="1093" actId="478"/>
          <pc:sldLayoutMkLst>
            <pc:docMk/>
            <pc:sldMasterMk cId="1036504712" sldId="2147483710"/>
            <pc:sldLayoutMk cId="4070940576" sldId="2147483716"/>
          </pc:sldLayoutMkLst>
          <pc:picChg chg="add del">
            <ac:chgData name="Andrea Belloni" userId="62b6ef6d-ecd5-444d-abec-7fb3000bda4c" providerId="ADAL" clId="{02C56653-8AB4-4D66-9A63-F1E87B1280AF}" dt="2018-06-17T17:34:15.511" v="1093" actId="478"/>
            <ac:picMkLst>
              <pc:docMk/>
              <pc:sldMasterMk cId="1036504712" sldId="2147483710"/>
              <pc:sldLayoutMk cId="4070940576" sldId="2147483716"/>
              <ac:picMk id="6" creationId="{E1A359DF-C249-49B8-B19D-B4B369D9D216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18.712" v="1094" actId="478"/>
          <pc:sldLayoutMkLst>
            <pc:docMk/>
            <pc:sldMasterMk cId="1036504712" sldId="2147483710"/>
            <pc:sldLayoutMk cId="2685705364" sldId="2147483717"/>
          </pc:sldLayoutMkLst>
          <pc:picChg chg="add del">
            <ac:chgData name="Andrea Belloni" userId="62b6ef6d-ecd5-444d-abec-7fb3000bda4c" providerId="ADAL" clId="{02C56653-8AB4-4D66-9A63-F1E87B1280AF}" dt="2018-06-17T17:34:18.712" v="1094" actId="478"/>
            <ac:picMkLst>
              <pc:docMk/>
              <pc:sldMasterMk cId="1036504712" sldId="2147483710"/>
              <pc:sldLayoutMk cId="2685705364" sldId="2147483717"/>
              <ac:picMk id="5" creationId="{F1FC788A-7DA5-41FB-BFBE-9034C31A2497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21.480" v="1095" actId="478"/>
          <pc:sldLayoutMkLst>
            <pc:docMk/>
            <pc:sldMasterMk cId="1036504712" sldId="2147483710"/>
            <pc:sldLayoutMk cId="2499355578" sldId="2147483718"/>
          </pc:sldLayoutMkLst>
          <pc:picChg chg="add del">
            <ac:chgData name="Andrea Belloni" userId="62b6ef6d-ecd5-444d-abec-7fb3000bda4c" providerId="ADAL" clId="{02C56653-8AB4-4D66-9A63-F1E87B1280AF}" dt="2018-06-17T17:34:21.480" v="1095" actId="478"/>
            <ac:picMkLst>
              <pc:docMk/>
              <pc:sldMasterMk cId="1036504712" sldId="2147483710"/>
              <pc:sldLayoutMk cId="2499355578" sldId="2147483718"/>
              <ac:picMk id="8" creationId="{6D93C705-CC56-430E-B4A2-A53BE2C49FA6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25.464" v="1096" actId="478"/>
          <pc:sldLayoutMkLst>
            <pc:docMk/>
            <pc:sldMasterMk cId="1036504712" sldId="2147483710"/>
            <pc:sldLayoutMk cId="2861868452" sldId="2147483719"/>
          </pc:sldLayoutMkLst>
          <pc:picChg chg="add del">
            <ac:chgData name="Andrea Belloni" userId="62b6ef6d-ecd5-444d-abec-7fb3000bda4c" providerId="ADAL" clId="{02C56653-8AB4-4D66-9A63-F1E87B1280AF}" dt="2018-06-17T17:34:25.464" v="1096" actId="478"/>
            <ac:picMkLst>
              <pc:docMk/>
              <pc:sldMasterMk cId="1036504712" sldId="2147483710"/>
              <pc:sldLayoutMk cId="2861868452" sldId="2147483719"/>
              <ac:picMk id="8" creationId="{13898652-9DE3-4712-A6C0-F5F8932337E7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27.917" v="1097" actId="478"/>
          <pc:sldLayoutMkLst>
            <pc:docMk/>
            <pc:sldMasterMk cId="1036504712" sldId="2147483710"/>
            <pc:sldLayoutMk cId="2780493452" sldId="2147483720"/>
          </pc:sldLayoutMkLst>
          <pc:picChg chg="add del">
            <ac:chgData name="Andrea Belloni" userId="62b6ef6d-ecd5-444d-abec-7fb3000bda4c" providerId="ADAL" clId="{02C56653-8AB4-4D66-9A63-F1E87B1280AF}" dt="2018-06-17T17:34:27.917" v="1097" actId="478"/>
            <ac:picMkLst>
              <pc:docMk/>
              <pc:sldMasterMk cId="1036504712" sldId="2147483710"/>
              <pc:sldLayoutMk cId="2780493452" sldId="2147483720"/>
              <ac:picMk id="7" creationId="{29A9795E-ECBC-427D-AADD-EE57966AA084}"/>
            </ac:picMkLst>
          </pc:picChg>
        </pc:sldLayoutChg>
        <pc:sldLayoutChg chg="addSp delSp">
          <pc:chgData name="Andrea Belloni" userId="62b6ef6d-ecd5-444d-abec-7fb3000bda4c" providerId="ADAL" clId="{02C56653-8AB4-4D66-9A63-F1E87B1280AF}" dt="2018-06-17T17:34:30.347" v="1098" actId="478"/>
          <pc:sldLayoutMkLst>
            <pc:docMk/>
            <pc:sldMasterMk cId="1036504712" sldId="2147483710"/>
            <pc:sldLayoutMk cId="630024122" sldId="2147483721"/>
          </pc:sldLayoutMkLst>
          <pc:picChg chg="add del">
            <ac:chgData name="Andrea Belloni" userId="62b6ef6d-ecd5-444d-abec-7fb3000bda4c" providerId="ADAL" clId="{02C56653-8AB4-4D66-9A63-F1E87B1280AF}" dt="2018-06-17T17:34:30.347" v="1098" actId="478"/>
            <ac:picMkLst>
              <pc:docMk/>
              <pc:sldMasterMk cId="1036504712" sldId="2147483710"/>
              <pc:sldLayoutMk cId="630024122" sldId="2147483721"/>
              <ac:picMk id="7" creationId="{4F0A4F54-F2F4-4FA7-A280-79454CAC3426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E978E-CCFD-42EF-9414-7E2FEF387C70}" type="datetimeFigureOut">
              <a:rPr lang="en-US" smtClean="0"/>
              <a:t>21-Jun-18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E6F20-1AD0-4B86-842E-31AB3B6A4F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22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Cordova: framework per lo </a:t>
            </a:r>
            <a:r>
              <a:rPr lang="en-US" dirty="0" err="1"/>
              <a:t>sviluppo</a:t>
            </a:r>
            <a:r>
              <a:rPr lang="en-US" dirty="0"/>
              <a:t> di </a:t>
            </a:r>
            <a:r>
              <a:rPr lang="en-US" dirty="0" err="1"/>
              <a:t>applicativi</a:t>
            </a:r>
            <a:r>
              <a:rPr lang="en-US" dirty="0"/>
              <a:t> per </a:t>
            </a:r>
            <a:r>
              <a:rPr lang="en-US" dirty="0" err="1"/>
              <a:t>dispositivi</a:t>
            </a:r>
            <a:r>
              <a:rPr lang="en-US" dirty="0"/>
              <a:t> </a:t>
            </a:r>
            <a:r>
              <a:rPr lang="en-US" dirty="0" err="1"/>
              <a:t>mobili</a:t>
            </a:r>
            <a:r>
              <a:rPr lang="en-US" dirty="0"/>
              <a:t>. </a:t>
            </a:r>
            <a:r>
              <a:rPr lang="en-US" dirty="0" err="1"/>
              <a:t>Conosciuto</a:t>
            </a:r>
            <a:r>
              <a:rPr lang="en-US" dirty="0"/>
              <a:t> </a:t>
            </a:r>
            <a:r>
              <a:rPr lang="en-US" dirty="0" err="1"/>
              <a:t>anche</a:t>
            </a:r>
            <a:r>
              <a:rPr lang="en-US" dirty="0"/>
              <a:t> PhoneGap </a:t>
            </a:r>
            <a:r>
              <a:rPr lang="en-US" dirty="0" err="1"/>
              <a:t>dopo</a:t>
            </a:r>
            <a:r>
              <a:rPr lang="en-US" dirty="0"/>
              <a:t> </a:t>
            </a:r>
            <a:r>
              <a:rPr lang="en-US" dirty="0" err="1"/>
              <a:t>acquisizione</a:t>
            </a:r>
            <a:r>
              <a:rPr lang="en-US" dirty="0"/>
              <a:t> da </a:t>
            </a:r>
            <a:r>
              <a:rPr lang="en-US" dirty="0" err="1"/>
              <a:t>parte</a:t>
            </a:r>
            <a:r>
              <a:rPr lang="en-US" dirty="0"/>
              <a:t> di Adobe Systems. </a:t>
            </a:r>
            <a:r>
              <a:rPr lang="en-US" dirty="0" err="1"/>
              <a:t>Rilasciato</a:t>
            </a:r>
            <a:r>
              <a:rPr lang="en-US" dirty="0"/>
              <a:t> poi come open-source sotto il </a:t>
            </a:r>
            <a:r>
              <a:rPr lang="en-US" dirty="0" err="1"/>
              <a:t>nome</a:t>
            </a:r>
            <a:r>
              <a:rPr lang="en-US" dirty="0"/>
              <a:t> di Apache Cordova.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E6F20-1AD0-4B86-842E-31AB3B6A4F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252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Cordova: framework per lo </a:t>
            </a:r>
            <a:r>
              <a:rPr lang="en-US" dirty="0" err="1"/>
              <a:t>sviluppo</a:t>
            </a:r>
            <a:r>
              <a:rPr lang="en-US" dirty="0"/>
              <a:t> di </a:t>
            </a:r>
            <a:r>
              <a:rPr lang="en-US" dirty="0" err="1"/>
              <a:t>applicativi</a:t>
            </a:r>
            <a:r>
              <a:rPr lang="en-US" dirty="0"/>
              <a:t> per </a:t>
            </a:r>
            <a:r>
              <a:rPr lang="en-US" dirty="0" err="1"/>
              <a:t>dispositivi</a:t>
            </a:r>
            <a:r>
              <a:rPr lang="en-US" dirty="0"/>
              <a:t> </a:t>
            </a:r>
            <a:r>
              <a:rPr lang="en-US" dirty="0" err="1"/>
              <a:t>mobili</a:t>
            </a:r>
            <a:r>
              <a:rPr lang="en-US" dirty="0"/>
              <a:t>. </a:t>
            </a:r>
            <a:r>
              <a:rPr lang="en-US" dirty="0" err="1"/>
              <a:t>Conosciuto</a:t>
            </a:r>
            <a:r>
              <a:rPr lang="en-US" dirty="0"/>
              <a:t> </a:t>
            </a:r>
            <a:r>
              <a:rPr lang="en-US" dirty="0" err="1"/>
              <a:t>anche</a:t>
            </a:r>
            <a:r>
              <a:rPr lang="en-US" dirty="0"/>
              <a:t> PhoneGap </a:t>
            </a:r>
            <a:r>
              <a:rPr lang="en-US" dirty="0" err="1"/>
              <a:t>dopo</a:t>
            </a:r>
            <a:r>
              <a:rPr lang="en-US" dirty="0"/>
              <a:t> </a:t>
            </a:r>
            <a:r>
              <a:rPr lang="en-US" dirty="0" err="1"/>
              <a:t>acquisizione</a:t>
            </a:r>
            <a:r>
              <a:rPr lang="en-US" dirty="0"/>
              <a:t> da </a:t>
            </a:r>
            <a:r>
              <a:rPr lang="en-US" dirty="0" err="1"/>
              <a:t>parte</a:t>
            </a:r>
            <a:r>
              <a:rPr lang="en-US" dirty="0"/>
              <a:t> di Adobe Systems. </a:t>
            </a:r>
            <a:r>
              <a:rPr lang="en-US" dirty="0" err="1"/>
              <a:t>Rilasciato</a:t>
            </a:r>
            <a:r>
              <a:rPr lang="en-US" dirty="0"/>
              <a:t> poi come open-source sotto il </a:t>
            </a:r>
            <a:r>
              <a:rPr lang="en-US" dirty="0" err="1"/>
              <a:t>nome</a:t>
            </a:r>
            <a:r>
              <a:rPr lang="en-US" dirty="0"/>
              <a:t> di Apache Cordova.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E6F20-1AD0-4B86-842E-31AB3B6A4F2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65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Non </a:t>
            </a:r>
            <a:r>
              <a:rPr lang="en-US" dirty="0" err="1"/>
              <a:t>sono</a:t>
            </a:r>
            <a:r>
              <a:rPr lang="en-US" dirty="0"/>
              <a:t> </a:t>
            </a:r>
            <a:r>
              <a:rPr lang="en-US" dirty="0" err="1"/>
              <a:t>puramente</a:t>
            </a:r>
            <a:r>
              <a:rPr lang="en-US" dirty="0"/>
              <a:t> native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programma</a:t>
            </a:r>
            <a:r>
              <a:rPr lang="en-US" dirty="0"/>
              <a:t> </a:t>
            </a:r>
            <a:r>
              <a:rPr lang="en-US" dirty="0" err="1"/>
              <a:t>impacchettato</a:t>
            </a:r>
            <a:r>
              <a:rPr lang="en-US" dirty="0"/>
              <a:t> come </a:t>
            </a:r>
            <a:r>
              <a:rPr lang="en-US" dirty="0" err="1"/>
              <a:t>applicazione</a:t>
            </a:r>
            <a:r>
              <a:rPr lang="en-US" dirty="0"/>
              <a:t> per la </a:t>
            </a:r>
            <a:r>
              <a:rPr lang="en-US" dirty="0" err="1"/>
              <a:t>distribuzione</a:t>
            </a:r>
            <a:r>
              <a:rPr lang="en-US" dirty="0"/>
              <a:t> con accesso </a:t>
            </a:r>
            <a:r>
              <a:rPr lang="en-US" dirty="0" err="1"/>
              <a:t>alle</a:t>
            </a:r>
            <a:r>
              <a:rPr lang="en-US" dirty="0"/>
              <a:t> API native </a:t>
            </a:r>
            <a:r>
              <a:rPr lang="en-US" dirty="0" err="1"/>
              <a:t>dei</a:t>
            </a:r>
            <a:r>
              <a:rPr lang="en-US" dirty="0"/>
              <a:t> devices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rendering </a:t>
            </a:r>
            <a:r>
              <a:rPr lang="en-US" dirty="0" err="1"/>
              <a:t>della</a:t>
            </a:r>
            <a:r>
              <a:rPr lang="en-US" dirty="0"/>
              <a:t> </a:t>
            </a:r>
            <a:r>
              <a:rPr lang="en-US" dirty="0" err="1"/>
              <a:t>struttura</a:t>
            </a:r>
            <a:r>
              <a:rPr lang="en-US" dirty="0"/>
              <a:t> </a:t>
            </a:r>
            <a:r>
              <a:rPr lang="en-US" dirty="0" err="1"/>
              <a:t>grafica</a:t>
            </a:r>
            <a:r>
              <a:rPr lang="en-US" dirty="0"/>
              <a:t> </a:t>
            </a:r>
            <a:r>
              <a:rPr lang="en-US" dirty="0" err="1"/>
              <a:t>fatto</a:t>
            </a:r>
            <a:r>
              <a:rPr lang="en-US" dirty="0"/>
              <a:t> con </a:t>
            </a:r>
            <a:r>
              <a:rPr lang="en-US" dirty="0" err="1"/>
              <a:t>visualizzazioni</a:t>
            </a:r>
            <a:r>
              <a:rPr lang="en-US" dirty="0"/>
              <a:t> web.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E6F20-1AD0-4B86-842E-31AB3B6A4F2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794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CanEnter</a:t>
            </a:r>
            <a:r>
              <a:rPr lang="en-US" dirty="0"/>
              <a:t>: Navigation Guard =&gt; Should the page be loaded? (True / false)</a:t>
            </a:r>
          </a:p>
          <a:p>
            <a:r>
              <a:rPr lang="en-US" dirty="0" err="1"/>
              <a:t>DidLoad</a:t>
            </a:r>
            <a:r>
              <a:rPr lang="en-US" dirty="0"/>
              <a:t> =&gt; Page loaded, Not fired when cached … used for setup code of the page</a:t>
            </a:r>
          </a:p>
          <a:p>
            <a:r>
              <a:rPr lang="en-US" dirty="0" err="1"/>
              <a:t>WillEnter</a:t>
            </a:r>
            <a:r>
              <a:rPr lang="en-US" dirty="0"/>
              <a:t> =&gt; page about to enter</a:t>
            </a:r>
          </a:p>
          <a:p>
            <a:r>
              <a:rPr lang="en-US" dirty="0" err="1"/>
              <a:t>DidEnter</a:t>
            </a:r>
            <a:r>
              <a:rPr lang="en-US" dirty="0"/>
              <a:t> =&gt; Page entered and is active page (also fired when cached)</a:t>
            </a:r>
          </a:p>
          <a:p>
            <a:r>
              <a:rPr lang="en-US" dirty="0" err="1"/>
              <a:t>CanLeave</a:t>
            </a:r>
            <a:r>
              <a:rPr lang="en-US" dirty="0"/>
              <a:t> =&gt; Navigation Guard (can be Left?)</a:t>
            </a:r>
          </a:p>
          <a:p>
            <a:r>
              <a:rPr lang="en-US" dirty="0" err="1"/>
              <a:t>WillLeave</a:t>
            </a:r>
            <a:r>
              <a:rPr lang="en-US" dirty="0"/>
              <a:t> =&gt; become inactive</a:t>
            </a:r>
          </a:p>
          <a:p>
            <a:r>
              <a:rPr lang="en-US" dirty="0" err="1"/>
              <a:t>DidLeave</a:t>
            </a:r>
            <a:r>
              <a:rPr lang="en-US" dirty="0"/>
              <a:t> =&gt; no inactive</a:t>
            </a:r>
          </a:p>
          <a:p>
            <a:r>
              <a:rPr lang="en-US" dirty="0" err="1"/>
              <a:t>WillUnoad</a:t>
            </a:r>
            <a:r>
              <a:rPr lang="en-US" dirty="0"/>
              <a:t> =&gt; Can be destroyed (no cached anymore)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E6F20-1AD0-4B86-842E-31AB3B6A4F2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797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E6F20-1AD0-4B86-842E-31AB3B6A4F2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17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E6F20-1AD0-4B86-842E-31AB3B6A4F2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31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E6F20-1AD0-4B86-842E-31AB3B6A4F2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4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E6F20-1AD0-4B86-842E-31AB3B6A4F2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43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6F6C3-2FF9-4519-A081-FDC7E3E9DE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068FB2-4218-429B-BF34-DA16F5E230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9C8A8E-E75D-4B3E-AB02-1AA5C671A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CBDD6-3B5F-4333-A277-32FF41CC3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909E3-1F7B-43E9-9666-982F42056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109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67ADC-5579-4A62-9475-9092CEFAC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24DE88-0420-4CEF-B483-3163C51071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E1D22-A01D-49A5-B8C5-E36FED185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0B783-0EE1-4A26-A476-AABAF0DB3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D8505-C182-46F9-96CC-6D4C433AD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493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063046-983D-414D-A028-165553AC49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56DECA-C8A5-4CD3-9B1D-4672145D4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0FDE1-C26E-4DA5-89FE-06E9FA7B2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D2866-BC28-421C-AFE7-48AA81102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88A3B5-A99E-4877-B71B-00ADDD9D8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024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E0009-D122-4FC7-A1C8-BCF2976CF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81399-2AD2-46FD-BB2E-0080125B4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5BC45E-63F3-4CBB-9345-33F076FD7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462061-64D2-4304-ACAA-C6DC245F8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37316F-FD3A-4BEB-A058-816052984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814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F08CD-8316-4D5F-96FD-7108A2FFA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643C73-7568-4135-92C5-D74CA04C4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04E29-E14E-43F4-A3C4-C1099B21B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F6CE0-4B5A-47AE-9B9D-EAAAACE68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D4BAE-8073-4117-A70C-5928FB99A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04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C0FF-9B7B-44A5-9A38-D80A2F1B7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47773-273D-4BE4-8A3E-DF76EB5241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0231A9-B2E5-4229-A875-5806A1663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9BBCDE-DFDD-43CA-9B2E-DFA449D77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C12A58-68B0-4B0E-AF8A-F5306D164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F47F26-1734-4887-BB73-2984FCF4D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760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39FED-FED2-406B-8F0A-F0714862A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9DCD8E-B23A-4730-B661-BA1CE44710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2FFB9-0DF5-4980-8AFD-006BA68552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6531AD-5C5B-44B9-B893-E3C6458EEF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6EAEDD-1A44-477F-A1E7-6571938A99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095F94-F210-422E-9E8A-3B2D7FE45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CFA166-5230-46E5-B4FE-BE704E25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49C0EB-EB51-479A-958F-943918762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820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8987F-2CD3-470B-9166-A340D38E0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6CC6A9-A17C-480B-B6F5-95774F09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C4E3B3-35B4-45B1-9C0E-297B2A736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CB9E15-52AF-4189-8307-106CAC9C0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940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AEB7AB-6DF2-4D68-9CA4-3A17EAF44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5FCB32-DEE4-46EF-8116-2530965BE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DC1280-8DA0-4CDD-8D1E-F55AD4DAE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705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4EB42-D2B2-48DC-AC16-55F5ED43D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E59CB-F0D3-4C5D-A5E5-B67DEE8D7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5A892D-431D-44A1-92E5-04CC8F068E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5C6273-89C5-476A-BAC0-F4AD82989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CD1959-249C-4A38-9292-AAC81F146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AA64FB-70D6-4799-9369-006B7B2B3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355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59F6A-9DBF-4A76-B10C-C2B7AE7B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4679B9-2FC0-41EB-97A1-C6AD1D4086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4748A-22A3-40BF-A711-0A667AE481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DC056F-CC56-4C48-BC63-323048F70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5C478A-464F-4E04-8426-7226955A7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4E0B8-2682-4BEB-8265-234F7D389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868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B2A1EA-0134-4544-8076-E9CC46708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2A1A7D-427E-4F5B-A2F4-37260F935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5D3FD9-9ECA-4FAC-86B9-AE59313C76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21-Jun-18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F4DCC-6616-45F3-B524-F4990C8DD3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604706-8FBD-464E-A720-4A7A23D7CA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50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hyperlink" Target="http://www.codedesign.it/" TargetMode="External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isultati immagini per ionic framework">
            <a:extLst>
              <a:ext uri="{FF2B5EF4-FFF2-40B4-BE49-F238E27FC236}">
                <a16:creationId xmlns:a16="http://schemas.microsoft.com/office/drawing/2014/main" id="{E9821BED-48F7-485B-B966-20772E309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4" y="635504"/>
            <a:ext cx="6347011" cy="634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otNetLiguria.png">
            <a:extLst>
              <a:ext uri="{FF2B5EF4-FFF2-40B4-BE49-F238E27FC236}">
                <a16:creationId xmlns:a16="http://schemas.microsoft.com/office/drawing/2014/main" id="{3DC5114F-3578-4C7A-8305-A4D310E5EBC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1069" y="1884292"/>
            <a:ext cx="3242068" cy="141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67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C381413-8EF9-4C99-8C6E-7CC09D0DA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1549" y="276621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La </a:t>
            </a:r>
            <a:r>
              <a:rPr lang="en-US" dirty="0" err="1"/>
              <a:t>struttura</a:t>
            </a:r>
            <a:r>
              <a:rPr lang="en-US" dirty="0"/>
              <a:t> del </a:t>
            </a:r>
            <a:r>
              <a:rPr lang="en-US" dirty="0" err="1"/>
              <a:t>progetto</a:t>
            </a:r>
            <a:endParaRPr lang="en-US" dirty="0"/>
          </a:p>
        </p:txBody>
      </p:sp>
      <p:pic>
        <p:nvPicPr>
          <p:cNvPr id="18" name="Picture 17" descr="DotNetLiguria.png">
            <a:extLst>
              <a:ext uri="{FF2B5EF4-FFF2-40B4-BE49-F238E27FC236}">
                <a16:creationId xmlns:a16="http://schemas.microsoft.com/office/drawing/2014/main" id="{A4B85A8A-9E77-4A45-AFEE-C6D952DC2FC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D3C99F-04A5-4925-8AE2-18984ABDE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2683099" cy="68655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5432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2FE72-47AC-47EA-A35C-979D69981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A4D323-9CF6-4168-8BC1-D70E403A56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7B38FABC-2E98-45C7-AC7D-CC49704A3B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780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9EB92C-A334-41D5-88B1-51AF4CF42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3399" y="2549308"/>
            <a:ext cx="3943888" cy="2747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7DFB51-B5CD-4E2C-A470-2A6B57E07E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0470" y="1215239"/>
            <a:ext cx="2872463" cy="51083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E28ABF38-0822-4417-993F-F4C94D015C4B}"/>
              </a:ext>
            </a:extLst>
          </p:cNvPr>
          <p:cNvSpPr/>
          <p:nvPr/>
        </p:nvSpPr>
        <p:spPr>
          <a:xfrm>
            <a:off x="6702200" y="3707403"/>
            <a:ext cx="823355" cy="431717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4153BF-C0D9-4963-B7F2-780389333C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197" y="1523165"/>
            <a:ext cx="3943888" cy="8718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41CE5F8F-96E7-4010-A36E-D8C439F16470}"/>
              </a:ext>
            </a:extLst>
          </p:cNvPr>
          <p:cNvSpPr/>
          <p:nvPr/>
        </p:nvSpPr>
        <p:spPr>
          <a:xfrm>
            <a:off x="6373091" y="5891891"/>
            <a:ext cx="1662545" cy="431717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E562FB8-20C8-4927-BCD2-F722D8B818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1197" y="5451552"/>
            <a:ext cx="5446090" cy="11195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3868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Page vs Component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110D3A2-C6DB-46E4-84E7-58CE39673532}"/>
              </a:ext>
            </a:extLst>
          </p:cNvPr>
          <p:cNvSpPr/>
          <p:nvPr/>
        </p:nvSpPr>
        <p:spPr>
          <a:xfrm>
            <a:off x="1802798" y="2669527"/>
            <a:ext cx="2166824" cy="298155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80A5B5-9A84-4FF8-82DA-CCF6D20FE38A}"/>
              </a:ext>
            </a:extLst>
          </p:cNvPr>
          <p:cNvSpPr/>
          <p:nvPr/>
        </p:nvSpPr>
        <p:spPr>
          <a:xfrm>
            <a:off x="1906806" y="3338355"/>
            <a:ext cx="1950142" cy="2845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C3E1CCA-E106-49DC-8218-2DD757CB08AD}"/>
              </a:ext>
            </a:extLst>
          </p:cNvPr>
          <p:cNvSpPr/>
          <p:nvPr/>
        </p:nvSpPr>
        <p:spPr>
          <a:xfrm>
            <a:off x="1906806" y="3684323"/>
            <a:ext cx="1950142" cy="2636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33E8C4-916E-46D6-B0F3-E6FAFE6464FF}"/>
              </a:ext>
            </a:extLst>
          </p:cNvPr>
          <p:cNvSpPr/>
          <p:nvPr/>
        </p:nvSpPr>
        <p:spPr>
          <a:xfrm>
            <a:off x="1906806" y="2819553"/>
            <a:ext cx="1950142" cy="3310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563091E-C40C-4383-B063-421FD9B804F9}"/>
              </a:ext>
            </a:extLst>
          </p:cNvPr>
          <p:cNvSpPr/>
          <p:nvPr/>
        </p:nvSpPr>
        <p:spPr>
          <a:xfrm>
            <a:off x="1906806" y="4134301"/>
            <a:ext cx="1950142" cy="10877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DFC898-67AE-4EF6-A88D-C75BA9BA15C0}"/>
              </a:ext>
            </a:extLst>
          </p:cNvPr>
          <p:cNvSpPr/>
          <p:nvPr/>
        </p:nvSpPr>
        <p:spPr>
          <a:xfrm>
            <a:off x="8544724" y="2722803"/>
            <a:ext cx="1296788" cy="178438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F65DC3-8E26-4810-B649-744E84A687C8}"/>
              </a:ext>
            </a:extLst>
          </p:cNvPr>
          <p:cNvSpPr/>
          <p:nvPr/>
        </p:nvSpPr>
        <p:spPr>
          <a:xfrm>
            <a:off x="8636605" y="4667337"/>
            <a:ext cx="1113026" cy="5157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6807222-5667-47FD-AF1C-9D096850CAFD}"/>
              </a:ext>
            </a:extLst>
          </p:cNvPr>
          <p:cNvSpPr/>
          <p:nvPr/>
        </p:nvSpPr>
        <p:spPr>
          <a:xfrm rot="10800000">
            <a:off x="3994392" y="3511339"/>
            <a:ext cx="4550332" cy="2589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008CDE2-C012-4521-A42A-4C1B36F90129}"/>
              </a:ext>
            </a:extLst>
          </p:cNvPr>
          <p:cNvSpPr/>
          <p:nvPr/>
        </p:nvSpPr>
        <p:spPr>
          <a:xfrm rot="10800000">
            <a:off x="3531924" y="4774214"/>
            <a:ext cx="5104681" cy="2589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48AAA9-182A-4357-8159-8EE1A68760C0}"/>
              </a:ext>
            </a:extLst>
          </p:cNvPr>
          <p:cNvSpPr txBox="1"/>
          <p:nvPr/>
        </p:nvSpPr>
        <p:spPr>
          <a:xfrm>
            <a:off x="2543996" y="2112403"/>
            <a:ext cx="688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B8307F-3B48-4A71-AA11-0EDD23E2454E}"/>
              </a:ext>
            </a:extLst>
          </p:cNvPr>
          <p:cNvSpPr txBox="1"/>
          <p:nvPr/>
        </p:nvSpPr>
        <p:spPr>
          <a:xfrm>
            <a:off x="8403286" y="2112439"/>
            <a:ext cx="1579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COMPONENTS</a:t>
            </a:r>
          </a:p>
        </p:txBody>
      </p:sp>
    </p:spTree>
    <p:extLst>
      <p:ext uri="{BB962C8B-B14F-4D97-AF65-F5344CB8AC3E}">
        <p14:creationId xmlns:p14="http://schemas.microsoft.com/office/powerpoint/2010/main" val="84281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8" grpId="0" animBg="1"/>
      <p:bldP spid="19" grpId="0" animBg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Navigation ...how it work!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4EAB860-E299-45C5-884A-B7E2274EFB80}"/>
              </a:ext>
            </a:extLst>
          </p:cNvPr>
          <p:cNvSpPr txBox="1"/>
          <p:nvPr/>
        </p:nvSpPr>
        <p:spPr>
          <a:xfrm>
            <a:off x="1692787" y="1967496"/>
            <a:ext cx="664797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Non </a:t>
            </a:r>
            <a:r>
              <a:rPr lang="en-US" sz="3200" dirty="0" err="1"/>
              <a:t>usa</a:t>
            </a:r>
            <a:r>
              <a:rPr lang="en-US" sz="3200" dirty="0"/>
              <a:t> Angular Router!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Stack of “pages” (in background)	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40FDAEB-74D5-4507-A5EC-C66D2A49FACE}"/>
              </a:ext>
            </a:extLst>
          </p:cNvPr>
          <p:cNvGrpSpPr/>
          <p:nvPr/>
        </p:nvGrpSpPr>
        <p:grpSpPr>
          <a:xfrm>
            <a:off x="727336" y="4181432"/>
            <a:ext cx="1018408" cy="1486442"/>
            <a:chOff x="7557884" y="2444178"/>
            <a:chExt cx="2166824" cy="298155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9CA61A7-E522-4D65-B072-CAA451D7C47D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A4EBAD-5275-4E4F-AF6A-854812DB0F14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C54116-C0D6-443A-B3A6-A6A549976F70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49C150-FF74-4C34-88AB-A531DCF93F6B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1173BB2-1F52-4858-96FB-28C827281A65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2568339-3A70-4F0C-9615-7346668DC20C}"/>
              </a:ext>
            </a:extLst>
          </p:cNvPr>
          <p:cNvGrpSpPr/>
          <p:nvPr/>
        </p:nvGrpSpPr>
        <p:grpSpPr>
          <a:xfrm>
            <a:off x="1014570" y="3973557"/>
            <a:ext cx="1018408" cy="1486442"/>
            <a:chOff x="7557884" y="2444178"/>
            <a:chExt cx="2166824" cy="2981551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2E0F02B-38EB-4D26-A568-BC370810E1B3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DB145D5-1E5D-4175-BF83-1B096DCD5384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6A13151-B837-44FD-B19A-81D89CA0E951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2537D05-67A1-41FC-963B-22D142DAF46C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C6DC5EF-53CC-473F-B36D-2164DA8D5DD3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CF91191-A8B7-42AB-8B65-8492EC6D6AC1}"/>
              </a:ext>
            </a:extLst>
          </p:cNvPr>
          <p:cNvGrpSpPr/>
          <p:nvPr/>
        </p:nvGrpSpPr>
        <p:grpSpPr>
          <a:xfrm>
            <a:off x="3369773" y="4078854"/>
            <a:ext cx="1018408" cy="1486442"/>
            <a:chOff x="7557884" y="2444178"/>
            <a:chExt cx="2166824" cy="298155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C33AB09-9844-48FD-B924-7401BCB7D8ED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5D23E7F-0E75-4F0B-8288-0E580D892404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7543184-0C22-4293-844E-B1ED6DA2913C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AE09B88-91D9-4BD0-9520-21B45CB58738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C30A810-F9EC-47C2-BFAB-3766EFF5B20E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4472EA8-F59E-44A8-B227-BD1E10C43CCB}"/>
              </a:ext>
            </a:extLst>
          </p:cNvPr>
          <p:cNvGrpSpPr/>
          <p:nvPr/>
        </p:nvGrpSpPr>
        <p:grpSpPr>
          <a:xfrm>
            <a:off x="5713324" y="4180203"/>
            <a:ext cx="1018408" cy="1486442"/>
            <a:chOff x="7557884" y="2444178"/>
            <a:chExt cx="2166824" cy="2981551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FD7374C-BD14-4F41-A33F-A0F47A19F509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40DD0AD-F524-470B-B5B1-569512634A6E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7DFFAC5-0A38-4F47-A92A-1EBF6F0174E5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D0BAF53-A0F6-414A-9333-7CA2BBD08090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D2894F4-19BA-4866-8BFA-299EEA2A211A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36B8C92-6CA6-4590-BDA4-B3BD3F7E2E31}"/>
              </a:ext>
            </a:extLst>
          </p:cNvPr>
          <p:cNvGrpSpPr/>
          <p:nvPr/>
        </p:nvGrpSpPr>
        <p:grpSpPr>
          <a:xfrm>
            <a:off x="6000558" y="3972328"/>
            <a:ext cx="1018408" cy="1486442"/>
            <a:chOff x="7557884" y="2444178"/>
            <a:chExt cx="2166824" cy="2981551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E71DE48-7022-4AD0-B74A-4ACA758512E9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0E5651A-358F-4F3D-B6B1-F624BD694EAB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92FC189-9107-475B-B09E-A99EE9524025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2A15BE2-B160-4ED2-ACCD-24FB6D59F6A0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5A92BEA-0D40-4695-B3E1-A192AB3A2853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3D7E925-E0A0-4145-966E-DB5F631765A6}"/>
              </a:ext>
            </a:extLst>
          </p:cNvPr>
          <p:cNvGrpSpPr/>
          <p:nvPr/>
        </p:nvGrpSpPr>
        <p:grpSpPr>
          <a:xfrm>
            <a:off x="6271412" y="3779288"/>
            <a:ext cx="1018408" cy="1486442"/>
            <a:chOff x="7557884" y="2444178"/>
            <a:chExt cx="2166824" cy="2981551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111C62B-A61B-46DE-A7DD-8E852B0AF602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AE2DC45-D9B7-467F-B092-375CEA354F9A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12CA321-A0E7-427D-8ED9-FEC22553E114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BDC37D6-C5F8-410D-850C-19E7975BC9AC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22C18F6-79E3-4E59-B8DB-D3C5555331EF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97D5E55F-631C-4C20-95CE-003AD68915ED}"/>
              </a:ext>
            </a:extLst>
          </p:cNvPr>
          <p:cNvSpPr/>
          <p:nvPr/>
        </p:nvSpPr>
        <p:spPr>
          <a:xfrm rot="10800000" flipH="1">
            <a:off x="4745683" y="4584581"/>
            <a:ext cx="696787" cy="3767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E86E299-461B-4BCB-AE5C-2CE0495DD6F3}"/>
              </a:ext>
            </a:extLst>
          </p:cNvPr>
          <p:cNvGrpSpPr/>
          <p:nvPr/>
        </p:nvGrpSpPr>
        <p:grpSpPr>
          <a:xfrm>
            <a:off x="8030904" y="5006433"/>
            <a:ext cx="1018408" cy="1486442"/>
            <a:chOff x="7557884" y="2444178"/>
            <a:chExt cx="2166824" cy="298155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CE761E2-E7F4-466D-AB39-2244A52C983E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E98AA02-F7E7-49C7-8839-7E58BA27F2E3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4EB9561-1F30-42FE-AC98-73F2F9D5A4D4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86C3C89-4246-4AB4-A3DA-14E448FF39A7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377656D-27E1-459F-972E-0223DC7DB3D6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6C907B11-7C95-4F60-814F-C16E69D1BF48}"/>
              </a:ext>
            </a:extLst>
          </p:cNvPr>
          <p:cNvGrpSpPr/>
          <p:nvPr/>
        </p:nvGrpSpPr>
        <p:grpSpPr>
          <a:xfrm>
            <a:off x="10082095" y="4180203"/>
            <a:ext cx="1018408" cy="1486442"/>
            <a:chOff x="7557884" y="2444178"/>
            <a:chExt cx="2166824" cy="2981551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531A9A3-7141-4A2F-88A7-A26496DB42CC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A0C04ED-8D18-4619-8A4E-263F3E8656EB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B6B2C4FC-A67D-445B-8B44-4EC5C3CCCE13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B5B2CAE-E314-49DA-915F-FC97552A5F6A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EC75670-7F9F-40DF-B8D5-D3851A411CA3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1DADCFAD-B00B-41F1-A2E7-2EBDE5CDEB2C}"/>
              </a:ext>
            </a:extLst>
          </p:cNvPr>
          <p:cNvGrpSpPr/>
          <p:nvPr/>
        </p:nvGrpSpPr>
        <p:grpSpPr>
          <a:xfrm>
            <a:off x="10369329" y="3972328"/>
            <a:ext cx="1018408" cy="1486442"/>
            <a:chOff x="7557884" y="2444178"/>
            <a:chExt cx="2166824" cy="2981551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7DE6FA93-97D6-4B4B-AA2C-03429DDB5844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ADC9C979-D436-4AF3-B83D-2350C25C41D3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CDB9964-D696-4315-A093-A781A52FF6D4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8EF1B7B-D549-4B76-97F9-83B8225C17B2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06CB65C-445B-450C-9604-F09F42F572FC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Arrow: Bent 5">
            <a:extLst>
              <a:ext uri="{FF2B5EF4-FFF2-40B4-BE49-F238E27FC236}">
                <a16:creationId xmlns:a16="http://schemas.microsoft.com/office/drawing/2014/main" id="{EAD11E99-D631-4B2E-A33A-6FA199E2B6B3}"/>
              </a:ext>
            </a:extLst>
          </p:cNvPr>
          <p:cNvSpPr/>
          <p:nvPr/>
        </p:nvSpPr>
        <p:spPr>
          <a:xfrm rot="5400000">
            <a:off x="7712068" y="3975626"/>
            <a:ext cx="641811" cy="1157085"/>
          </a:xfrm>
          <a:prstGeom prst="bentArrow">
            <a:avLst>
              <a:gd name="adj1" fmla="val 24287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8" name="Arrow: Right 77">
            <a:extLst>
              <a:ext uri="{FF2B5EF4-FFF2-40B4-BE49-F238E27FC236}">
                <a16:creationId xmlns:a16="http://schemas.microsoft.com/office/drawing/2014/main" id="{4EE38C02-B0F2-4458-B1FE-5C17A0E6E016}"/>
              </a:ext>
            </a:extLst>
          </p:cNvPr>
          <p:cNvSpPr/>
          <p:nvPr/>
        </p:nvSpPr>
        <p:spPr>
          <a:xfrm rot="10800000" flipH="1">
            <a:off x="2384367" y="4584581"/>
            <a:ext cx="696787" cy="3767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Arrow: Right 78">
            <a:extLst>
              <a:ext uri="{FF2B5EF4-FFF2-40B4-BE49-F238E27FC236}">
                <a16:creationId xmlns:a16="http://schemas.microsoft.com/office/drawing/2014/main" id="{E57AC07B-BF4F-4442-8F23-6A215EDB2EAF}"/>
              </a:ext>
            </a:extLst>
          </p:cNvPr>
          <p:cNvSpPr/>
          <p:nvPr/>
        </p:nvSpPr>
        <p:spPr>
          <a:xfrm rot="10800000" flipH="1">
            <a:off x="9221646" y="4584580"/>
            <a:ext cx="696787" cy="376745"/>
          </a:xfrm>
          <a:prstGeom prst="rightArrow">
            <a:avLst>
              <a:gd name="adj1" fmla="val 5230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717479-E90B-46A2-9671-D531636824A0}"/>
              </a:ext>
            </a:extLst>
          </p:cNvPr>
          <p:cNvSpPr/>
          <p:nvPr/>
        </p:nvSpPr>
        <p:spPr>
          <a:xfrm>
            <a:off x="2223096" y="5081870"/>
            <a:ext cx="9941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push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8604D75-BA57-4FD4-9BEF-4A65D9386CA0}"/>
              </a:ext>
            </a:extLst>
          </p:cNvPr>
          <p:cNvSpPr/>
          <p:nvPr/>
        </p:nvSpPr>
        <p:spPr>
          <a:xfrm>
            <a:off x="7333839" y="4396360"/>
            <a:ext cx="9573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18F7DD36-6E12-4952-BFFD-4998598DF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243" y="5881559"/>
            <a:ext cx="3943888" cy="8718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86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" grpId="0" animBg="1"/>
      <p:bldP spid="78" grpId="0" animBg="1"/>
      <p:bldP spid="79" grpId="0" animBg="1"/>
      <p:bldP spid="10" grpId="0"/>
      <p:bldP spid="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Single Stack vs Multiple Stacks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40FDAEB-74D5-4507-A5EC-C66D2A49FACE}"/>
              </a:ext>
            </a:extLst>
          </p:cNvPr>
          <p:cNvGrpSpPr/>
          <p:nvPr/>
        </p:nvGrpSpPr>
        <p:grpSpPr>
          <a:xfrm>
            <a:off x="1201485" y="4792540"/>
            <a:ext cx="1018408" cy="1486442"/>
            <a:chOff x="7557884" y="2444178"/>
            <a:chExt cx="2166824" cy="298155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9CA61A7-E522-4D65-B072-CAA451D7C47D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A4EBAD-5275-4E4F-AF6A-854812DB0F14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C54116-C0D6-443A-B3A6-A6A549976F70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49C150-FF74-4C34-88AB-A531DCF93F6B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1173BB2-1F52-4858-96FB-28C827281A65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2568339-3A70-4F0C-9615-7346668DC20C}"/>
              </a:ext>
            </a:extLst>
          </p:cNvPr>
          <p:cNvGrpSpPr/>
          <p:nvPr/>
        </p:nvGrpSpPr>
        <p:grpSpPr>
          <a:xfrm>
            <a:off x="1201485" y="2949265"/>
            <a:ext cx="1018408" cy="1486442"/>
            <a:chOff x="7557884" y="2444178"/>
            <a:chExt cx="2166824" cy="2981551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2E0F02B-38EB-4D26-A568-BC370810E1B3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DB145D5-1E5D-4175-BF83-1B096DCD5384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6A13151-B837-44FD-B19A-81D89CA0E951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2537D05-67A1-41FC-963B-22D142DAF46C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C6DC5EF-53CC-473F-B36D-2164DA8D5DD3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4472EA8-F59E-44A8-B227-BD1E10C43CCB}"/>
              </a:ext>
            </a:extLst>
          </p:cNvPr>
          <p:cNvGrpSpPr/>
          <p:nvPr/>
        </p:nvGrpSpPr>
        <p:grpSpPr>
          <a:xfrm>
            <a:off x="3511105" y="4792540"/>
            <a:ext cx="1018408" cy="1486442"/>
            <a:chOff x="7557884" y="2444178"/>
            <a:chExt cx="2166824" cy="2981551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FD7374C-BD14-4F41-A33F-A0F47A19F509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40DD0AD-F524-470B-B5B1-569512634A6E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7DFFAC5-0A38-4F47-A92A-1EBF6F0174E5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D0BAF53-A0F6-414A-9333-7CA2BBD08090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D2894F4-19BA-4866-8BFA-299EEA2A211A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36B8C92-6CA6-4590-BDA4-B3BD3F7E2E31}"/>
              </a:ext>
            </a:extLst>
          </p:cNvPr>
          <p:cNvGrpSpPr/>
          <p:nvPr/>
        </p:nvGrpSpPr>
        <p:grpSpPr>
          <a:xfrm>
            <a:off x="5086158" y="3029884"/>
            <a:ext cx="1018408" cy="1486442"/>
            <a:chOff x="7557884" y="2444178"/>
            <a:chExt cx="2166824" cy="2981551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E71DE48-7022-4AD0-B74A-4ACA758512E9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0E5651A-358F-4F3D-B6B1-F624BD694EAB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92FC189-9107-475B-B09E-A99EE9524025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2A15BE2-B160-4ED2-ACCD-24FB6D59F6A0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5A92BEA-0D40-4695-B3E1-A192AB3A2853}"/>
                </a:ext>
              </a:extLst>
            </p:cNvPr>
            <p:cNvSpPr/>
            <p:nvPr/>
          </p:nvSpPr>
          <p:spPr>
            <a:xfrm>
              <a:off x="7661895" y="3908952"/>
              <a:ext cx="1950141" cy="591347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DC717479-E90B-46A2-9671-D531636824A0}"/>
              </a:ext>
            </a:extLst>
          </p:cNvPr>
          <p:cNvSpPr/>
          <p:nvPr/>
        </p:nvSpPr>
        <p:spPr>
          <a:xfrm>
            <a:off x="1097640" y="2016629"/>
            <a:ext cx="11769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Single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8604D75-BA57-4FD4-9BEF-4A65D9386CA0}"/>
              </a:ext>
            </a:extLst>
          </p:cNvPr>
          <p:cNvSpPr/>
          <p:nvPr/>
        </p:nvSpPr>
        <p:spPr>
          <a:xfrm>
            <a:off x="4630795" y="2016628"/>
            <a:ext cx="19250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Multiple</a:t>
            </a:r>
          </a:p>
        </p:txBody>
      </p:sp>
      <p:sp>
        <p:nvSpPr>
          <p:cNvPr id="3" name="Arrow: U-Turn 2">
            <a:extLst>
              <a:ext uri="{FF2B5EF4-FFF2-40B4-BE49-F238E27FC236}">
                <a16:creationId xmlns:a16="http://schemas.microsoft.com/office/drawing/2014/main" id="{CB948F4F-95BE-4617-A842-626B5CBD6B06}"/>
              </a:ext>
            </a:extLst>
          </p:cNvPr>
          <p:cNvSpPr/>
          <p:nvPr/>
        </p:nvSpPr>
        <p:spPr>
          <a:xfrm rot="5400000">
            <a:off x="1461128" y="4306515"/>
            <a:ext cx="1900612" cy="258383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8826450B-7D1A-45FF-80B1-C585B9480704}"/>
              </a:ext>
            </a:extLst>
          </p:cNvPr>
          <p:cNvSpPr/>
          <p:nvPr/>
        </p:nvSpPr>
        <p:spPr>
          <a:xfrm>
            <a:off x="5154353" y="4273506"/>
            <a:ext cx="404020" cy="21123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E49B715-0322-4F65-BA08-A8D210CF7AAA}"/>
              </a:ext>
            </a:extLst>
          </p:cNvPr>
          <p:cNvSpPr/>
          <p:nvPr/>
        </p:nvSpPr>
        <p:spPr>
          <a:xfrm>
            <a:off x="5647589" y="4273506"/>
            <a:ext cx="404020" cy="21123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1886AA7-756E-46D8-B5F0-23E489AA347B}"/>
              </a:ext>
            </a:extLst>
          </p:cNvPr>
          <p:cNvGrpSpPr/>
          <p:nvPr/>
        </p:nvGrpSpPr>
        <p:grpSpPr>
          <a:xfrm>
            <a:off x="6686917" y="4792540"/>
            <a:ext cx="1018408" cy="1486442"/>
            <a:chOff x="7557884" y="2444178"/>
            <a:chExt cx="2166824" cy="2981551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13893143-4A61-4697-8E25-6BA1AD839E30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F70F630B-60A7-4874-B2D9-F3A84DDF5051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6057468-0C48-479F-84AA-0C78ECE50C0D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AF1746B0-A148-4035-B86D-0A8B926DB4C0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6232E5BF-D827-4635-9251-A56A4252FE4B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0" name="Arrow: Bent 89">
            <a:extLst>
              <a:ext uri="{FF2B5EF4-FFF2-40B4-BE49-F238E27FC236}">
                <a16:creationId xmlns:a16="http://schemas.microsoft.com/office/drawing/2014/main" id="{4DE3AF9D-B169-47A2-B839-D43D0C563A8F}"/>
              </a:ext>
            </a:extLst>
          </p:cNvPr>
          <p:cNvSpPr/>
          <p:nvPr/>
        </p:nvSpPr>
        <p:spPr>
          <a:xfrm rot="5400000">
            <a:off x="6524170" y="3955555"/>
            <a:ext cx="423261" cy="1157085"/>
          </a:xfrm>
          <a:prstGeom prst="bentArrow">
            <a:avLst>
              <a:gd name="adj1" fmla="val 24287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1" name="Arrow: Bent 90">
            <a:extLst>
              <a:ext uri="{FF2B5EF4-FFF2-40B4-BE49-F238E27FC236}">
                <a16:creationId xmlns:a16="http://schemas.microsoft.com/office/drawing/2014/main" id="{6F744646-D7E1-457F-AC5C-79BBECFF7B81}"/>
              </a:ext>
            </a:extLst>
          </p:cNvPr>
          <p:cNvSpPr/>
          <p:nvPr/>
        </p:nvSpPr>
        <p:spPr>
          <a:xfrm rot="5400000" flipV="1">
            <a:off x="4216938" y="3921116"/>
            <a:ext cx="423261" cy="1225963"/>
          </a:xfrm>
          <a:prstGeom prst="bentArrow">
            <a:avLst>
              <a:gd name="adj1" fmla="val 24287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B12C3444-0798-4AE5-8392-2CC9065F167F}"/>
              </a:ext>
            </a:extLst>
          </p:cNvPr>
          <p:cNvSpPr/>
          <p:nvPr/>
        </p:nvSpPr>
        <p:spPr>
          <a:xfrm>
            <a:off x="5094957" y="4458521"/>
            <a:ext cx="10021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TABS</a:t>
            </a: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7573FC4-6D47-4CBB-9861-664AD1166168}"/>
              </a:ext>
            </a:extLst>
          </p:cNvPr>
          <p:cNvGrpSpPr/>
          <p:nvPr/>
        </p:nvGrpSpPr>
        <p:grpSpPr>
          <a:xfrm>
            <a:off x="10517034" y="3029883"/>
            <a:ext cx="1018408" cy="1486442"/>
            <a:chOff x="7557884" y="2444178"/>
            <a:chExt cx="2166824" cy="2981551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D126C731-626C-4CBA-B225-004D697AA4B9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517C4987-5FBE-403E-BAE8-7708913AD32C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AB9D45B2-B7CD-4817-9484-E87D66A030FE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solidFill>
              <a:schemeClr val="accent2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754B245B-2D74-4662-B13E-669B36995143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1F34795-3F9E-4A43-8338-D40A6ACAFB0F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A3ACD08B-E64D-4319-9F3E-6CBCD19C6A1B}"/>
              </a:ext>
            </a:extLst>
          </p:cNvPr>
          <p:cNvSpPr/>
          <p:nvPr/>
        </p:nvSpPr>
        <p:spPr>
          <a:xfrm>
            <a:off x="10517034" y="3029884"/>
            <a:ext cx="680775" cy="1486442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04D8DD43-1C04-489E-B9AD-D2EB7D5A070A}"/>
              </a:ext>
            </a:extLst>
          </p:cNvPr>
          <p:cNvSpPr/>
          <p:nvPr/>
        </p:nvSpPr>
        <p:spPr>
          <a:xfrm>
            <a:off x="10565918" y="3226803"/>
            <a:ext cx="579228" cy="16502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0983A9C-B744-497A-B76B-FC36BF0F3BA1}"/>
              </a:ext>
            </a:extLst>
          </p:cNvPr>
          <p:cNvSpPr/>
          <p:nvPr/>
        </p:nvSpPr>
        <p:spPr>
          <a:xfrm>
            <a:off x="10565918" y="3442322"/>
            <a:ext cx="579228" cy="1650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9A198BC-BC1E-4762-A3A7-36AED4132F4F}"/>
              </a:ext>
            </a:extLst>
          </p:cNvPr>
          <p:cNvSpPr/>
          <p:nvPr/>
        </p:nvSpPr>
        <p:spPr>
          <a:xfrm>
            <a:off x="10565918" y="3646346"/>
            <a:ext cx="579228" cy="165024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BD6FF005-1B55-4767-9D67-0909C15B3F14}"/>
              </a:ext>
            </a:extLst>
          </p:cNvPr>
          <p:cNvGrpSpPr/>
          <p:nvPr/>
        </p:nvGrpSpPr>
        <p:grpSpPr>
          <a:xfrm>
            <a:off x="8524664" y="4792540"/>
            <a:ext cx="1018408" cy="1486442"/>
            <a:chOff x="7557884" y="2444178"/>
            <a:chExt cx="2166824" cy="2981551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C44B36A6-3BFD-4609-9677-02C7E0379AB5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00C83317-B087-4C69-B174-8FDBB6EC64F3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07F500F4-FAD8-49F7-A5AF-AC458F0235B9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solidFill>
              <a:schemeClr val="accent2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C59239B4-4518-4908-BAB7-B3DDFD10B466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901194A4-C02A-4FFB-9795-F8FF1AA0748A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426D05A8-6B91-4872-ADD2-A04AC88FC2E1}"/>
              </a:ext>
            </a:extLst>
          </p:cNvPr>
          <p:cNvGrpSpPr/>
          <p:nvPr/>
        </p:nvGrpSpPr>
        <p:grpSpPr>
          <a:xfrm>
            <a:off x="9798919" y="4792540"/>
            <a:ext cx="1018408" cy="1486442"/>
            <a:chOff x="7557884" y="2444178"/>
            <a:chExt cx="2166824" cy="2981551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B665BEF4-AB2D-4C7A-99AF-FBABE5603E55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1382AA6-6971-4CB2-901A-620ACEF1E1FC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8C43D6DE-6756-422B-95AC-2606035A0271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solidFill>
              <a:schemeClr val="accent2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0F7C8A86-746C-4039-8B54-49848D74C52F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3CD5728F-4402-4BA0-8D5D-3B98A961E22D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Arrow: Bent 114">
            <a:extLst>
              <a:ext uri="{FF2B5EF4-FFF2-40B4-BE49-F238E27FC236}">
                <a16:creationId xmlns:a16="http://schemas.microsoft.com/office/drawing/2014/main" id="{0C7ED263-5509-4ADE-BE49-10B9270230F6}"/>
              </a:ext>
            </a:extLst>
          </p:cNvPr>
          <p:cNvSpPr/>
          <p:nvPr/>
        </p:nvSpPr>
        <p:spPr>
          <a:xfrm rot="5400000" flipV="1">
            <a:off x="8928144" y="3209796"/>
            <a:ext cx="1481439" cy="1590429"/>
          </a:xfrm>
          <a:prstGeom prst="bentArrow">
            <a:avLst>
              <a:gd name="adj1" fmla="val 5099"/>
              <a:gd name="adj2" fmla="val 6763"/>
              <a:gd name="adj3" fmla="val 13582"/>
              <a:gd name="adj4" fmla="val 204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6" name="Arrow: Bent 115">
            <a:extLst>
              <a:ext uri="{FF2B5EF4-FFF2-40B4-BE49-F238E27FC236}">
                <a16:creationId xmlns:a16="http://schemas.microsoft.com/office/drawing/2014/main" id="{6841853A-BEA6-42E8-9B0A-968CB953E31A}"/>
              </a:ext>
            </a:extLst>
          </p:cNvPr>
          <p:cNvSpPr/>
          <p:nvPr/>
        </p:nvSpPr>
        <p:spPr>
          <a:xfrm rot="5400000" flipV="1">
            <a:off x="9556755" y="3838403"/>
            <a:ext cx="1260330" cy="554323"/>
          </a:xfrm>
          <a:prstGeom prst="bentArrow">
            <a:avLst>
              <a:gd name="adj1" fmla="val 13526"/>
              <a:gd name="adj2" fmla="val 15400"/>
              <a:gd name="adj3" fmla="val 14446"/>
              <a:gd name="adj4" fmla="val 2994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E3B1C4E-D08C-4B65-80CD-6BE3EEA90399}"/>
              </a:ext>
            </a:extLst>
          </p:cNvPr>
          <p:cNvSpPr/>
          <p:nvPr/>
        </p:nvSpPr>
        <p:spPr>
          <a:xfrm>
            <a:off x="9101387" y="2011635"/>
            <a:ext cx="24340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Side Drawer</a:t>
            </a:r>
          </a:p>
        </p:txBody>
      </p:sp>
    </p:spTree>
    <p:extLst>
      <p:ext uri="{BB962C8B-B14F-4D97-AF65-F5344CB8AC3E}">
        <p14:creationId xmlns:p14="http://schemas.microsoft.com/office/powerpoint/2010/main" val="39607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2" grpId="0" animBg="1"/>
      <p:bldP spid="83" grpId="0" animBg="1"/>
      <p:bldP spid="90" grpId="0" animBg="1"/>
      <p:bldP spid="91" grpId="0" animBg="1"/>
      <p:bldP spid="92" grpId="0"/>
      <p:bldP spid="99" grpId="0" animBg="1"/>
      <p:bldP spid="100" grpId="0" animBg="1"/>
      <p:bldP spid="101" grpId="0" animBg="1"/>
      <p:bldP spid="102" grpId="0" animBg="1"/>
      <p:bldP spid="115" grpId="0" animBg="1"/>
      <p:bldP spid="116" grpId="0" animBg="1"/>
      <p:bldP spid="1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2FE72-47AC-47EA-A35C-979D69981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A4D323-9CF6-4168-8BC1-D70E403A56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component, Navigation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7B38FABC-2E98-45C7-AC7D-CC49704A3B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894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err="1"/>
              <a:t>Ciclo</a:t>
            </a:r>
            <a:r>
              <a:rPr lang="en-US" dirty="0"/>
              <a:t> di vita </a:t>
            </a:r>
            <a:r>
              <a:rPr lang="en-US" dirty="0" err="1"/>
              <a:t>della</a:t>
            </a:r>
            <a:r>
              <a:rPr lang="en-US" dirty="0"/>
              <a:t> </a:t>
            </a:r>
            <a:r>
              <a:rPr lang="en-US" dirty="0" err="1"/>
              <a:t>pagina</a:t>
            </a:r>
            <a:endParaRPr lang="en-US" dirty="0"/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584B5BD-AED4-40F8-88A7-7A859C02336F}"/>
              </a:ext>
            </a:extLst>
          </p:cNvPr>
          <p:cNvSpPr txBox="1"/>
          <p:nvPr/>
        </p:nvSpPr>
        <p:spPr>
          <a:xfrm>
            <a:off x="1363438" y="1956852"/>
            <a:ext cx="3877985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/>
              <a:t>ionViewCanEnter</a:t>
            </a: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/>
              <a:t>ionViewDidLoad</a:t>
            </a:r>
            <a:r>
              <a:rPr lang="en-US" sz="3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/>
              <a:t>ionViewWillEnter</a:t>
            </a: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/>
              <a:t>ionViewDidEnter</a:t>
            </a: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/>
              <a:t>ionViewCanLeave</a:t>
            </a: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/>
              <a:t>ionViewWillLeave</a:t>
            </a: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/>
              <a:t>ionViewDidLeave</a:t>
            </a: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/>
              <a:t>ionViewWillUnload</a:t>
            </a:r>
            <a:r>
              <a:rPr lang="en-US" sz="32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25957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Ionic Docs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023460-5CD0-4A5C-8B00-FCFA58A11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442" y="1956852"/>
            <a:ext cx="7720622" cy="4630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4B7A15D-2FA4-4F2D-832C-6BD37B347CE4}"/>
              </a:ext>
            </a:extLst>
          </p:cNvPr>
          <p:cNvSpPr/>
          <p:nvPr/>
        </p:nvSpPr>
        <p:spPr>
          <a:xfrm>
            <a:off x="4509286" y="1374017"/>
            <a:ext cx="3546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https://ionicframework.com/docs/</a:t>
            </a:r>
          </a:p>
        </p:txBody>
      </p:sp>
    </p:spTree>
    <p:extLst>
      <p:ext uri="{BB962C8B-B14F-4D97-AF65-F5344CB8AC3E}">
        <p14:creationId xmlns:p14="http://schemas.microsoft.com/office/powerpoint/2010/main" val="2003479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Ionic Styles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A44A11-FB4D-4ACA-9E8E-98E7FF5C6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2959"/>
            <a:ext cx="3140557" cy="69140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3F25A99-9DAF-4968-81D9-A96F133D12E9}"/>
              </a:ext>
            </a:extLst>
          </p:cNvPr>
          <p:cNvSpPr/>
          <p:nvPr/>
        </p:nvSpPr>
        <p:spPr>
          <a:xfrm>
            <a:off x="277671" y="995786"/>
            <a:ext cx="1393144" cy="497894"/>
          </a:xfrm>
          <a:prstGeom prst="ellipse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B177D51-E59A-4A8D-B01F-EFC26F24C28E}"/>
              </a:ext>
            </a:extLst>
          </p:cNvPr>
          <p:cNvSpPr/>
          <p:nvPr/>
        </p:nvSpPr>
        <p:spPr>
          <a:xfrm>
            <a:off x="473158" y="3316894"/>
            <a:ext cx="1393144" cy="497894"/>
          </a:xfrm>
          <a:prstGeom prst="ellipse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31B7B9D-5CB4-450F-809A-AC08011C4338}"/>
              </a:ext>
            </a:extLst>
          </p:cNvPr>
          <p:cNvSpPr/>
          <p:nvPr/>
        </p:nvSpPr>
        <p:spPr>
          <a:xfrm>
            <a:off x="410922" y="5862214"/>
            <a:ext cx="1393144" cy="497894"/>
          </a:xfrm>
          <a:prstGeom prst="ellipse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607E41-A743-4711-9C73-164332DB8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999" y="4284754"/>
            <a:ext cx="4572187" cy="2027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B66D9CF5-FDA4-4A41-9EC0-BF346FE5D1D5}"/>
              </a:ext>
            </a:extLst>
          </p:cNvPr>
          <p:cNvSpPr/>
          <p:nvPr/>
        </p:nvSpPr>
        <p:spPr>
          <a:xfrm>
            <a:off x="1866301" y="5965855"/>
            <a:ext cx="3207583" cy="29061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EBA434A-7DBD-4EE3-9A98-2773D45E67D6}"/>
              </a:ext>
            </a:extLst>
          </p:cNvPr>
          <p:cNvSpPr/>
          <p:nvPr/>
        </p:nvSpPr>
        <p:spPr>
          <a:xfrm rot="1450622">
            <a:off x="1542016" y="1836557"/>
            <a:ext cx="3215658" cy="299069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C522B2-B7DE-4B4D-8F95-8CC3AA777469}"/>
              </a:ext>
            </a:extLst>
          </p:cNvPr>
          <p:cNvSpPr txBox="1"/>
          <p:nvPr/>
        </p:nvSpPr>
        <p:spPr>
          <a:xfrm>
            <a:off x="4620436" y="2369440"/>
            <a:ext cx="5724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Per </a:t>
            </a:r>
            <a:r>
              <a:rPr lang="en-US" sz="3200" dirty="0" err="1"/>
              <a:t>tutti</a:t>
            </a:r>
            <a:r>
              <a:rPr lang="en-US" sz="3200" dirty="0"/>
              <a:t> </a:t>
            </a:r>
            <a:r>
              <a:rPr lang="en-US" sz="3200" dirty="0" err="1"/>
              <a:t>gli</a:t>
            </a:r>
            <a:r>
              <a:rPr lang="en-US" sz="3200" dirty="0"/>
              <a:t> </a:t>
            </a:r>
            <a:r>
              <a:rPr lang="en-US" sz="3200" dirty="0" err="1"/>
              <a:t>stili</a:t>
            </a:r>
            <a:r>
              <a:rPr lang="en-US" sz="3200" dirty="0"/>
              <a:t> base </a:t>
            </a:r>
            <a:r>
              <a:rPr lang="en-US" sz="3200" dirty="0" err="1"/>
              <a:t>dell’app</a:t>
            </a:r>
            <a:r>
              <a:rPr lang="en-US" sz="3200" dirty="0"/>
              <a:t>	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E2FB23A-E902-448B-BCA5-CFB31F70C164}"/>
              </a:ext>
            </a:extLst>
          </p:cNvPr>
          <p:cNvSpPr/>
          <p:nvPr/>
        </p:nvSpPr>
        <p:spPr>
          <a:xfrm>
            <a:off x="1896621" y="3450231"/>
            <a:ext cx="3207583" cy="299069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BA898D-0158-4196-8324-F964009375E4}"/>
              </a:ext>
            </a:extLst>
          </p:cNvPr>
          <p:cNvSpPr txBox="1"/>
          <p:nvPr/>
        </p:nvSpPr>
        <p:spPr>
          <a:xfrm>
            <a:off x="5160618" y="327345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Solo per la </a:t>
            </a:r>
            <a:r>
              <a:rPr lang="en-US" sz="3200" dirty="0" err="1"/>
              <a:t>pagina</a:t>
            </a:r>
            <a:r>
              <a:rPr lang="en-US" sz="32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897491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22126" y="3990514"/>
            <a:ext cx="1943100" cy="19240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126" y="3990514"/>
            <a:ext cx="1905000" cy="18859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1432" y="3990514"/>
            <a:ext cx="1924050" cy="19145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551" y="3995276"/>
            <a:ext cx="1914525" cy="19335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64549" y="3995277"/>
            <a:ext cx="1943100" cy="19335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3076" y="3990514"/>
            <a:ext cx="1924050" cy="18764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4415" y="3981781"/>
            <a:ext cx="1952625" cy="19145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48547" y="5866939"/>
            <a:ext cx="12296775" cy="149542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96779" y="213391"/>
            <a:ext cx="3886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Std" panose="020F0609000104060307" pitchFamily="49" charset="0"/>
              </a:rPr>
              <a:t>Andrea Belloni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Std" panose="020F0609000104060307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39570" y="736611"/>
            <a:ext cx="2639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latin typeface="OCR A Std" panose="020F0609000104060307" pitchFamily="49" charset="0"/>
              </a:rPr>
              <a:t>abelloni@codedesign.it</a:t>
            </a:r>
            <a:endParaRPr lang="it-IT" sz="2000" dirty="0">
              <a:latin typeface="OCR A Std" panose="020F0609000104060307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4415" y="1135901"/>
            <a:ext cx="1895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OCR A Std" panose="020F0609000104060307" pitchFamily="49" charset="0"/>
              </a:rPr>
              <a:t>@andbell77</a:t>
            </a:r>
            <a:endParaRPr lang="it-IT" sz="2000" dirty="0">
              <a:latin typeface="OCR A Std" panose="020F0609000104060307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00822" y="1465554"/>
            <a:ext cx="29787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latin typeface="OCR A Std" panose="020F0609000104060307" pitchFamily="49" charset="0"/>
                <a:hlinkClick r:id="rId10"/>
              </a:rPr>
              <a:t>http://www.codedesign.it/</a:t>
            </a:r>
            <a:endParaRPr lang="it-IT" sz="2000" dirty="0">
              <a:latin typeface="OCR A Std" panose="020F0609000104060307" pitchFamily="49" charset="0"/>
            </a:endParaRPr>
          </a:p>
          <a:p>
            <a:pPr algn="r"/>
            <a:endParaRPr lang="en-US" sz="2000" dirty="0">
              <a:latin typeface="OCR A Std" panose="020F0609000104060307" pitchFamily="49" charset="0"/>
            </a:endParaRPr>
          </a:p>
        </p:txBody>
      </p:sp>
      <p:pic>
        <p:nvPicPr>
          <p:cNvPr id="1026" name="Picture 2" descr="https://www.ordeat.net/Media/OrdEat.png">
            <a:extLst>
              <a:ext uri="{FF2B5EF4-FFF2-40B4-BE49-F238E27FC236}">
                <a16:creationId xmlns:a16="http://schemas.microsoft.com/office/drawing/2014/main" id="{D4B1A93D-3AEC-4EA9-9D18-4E5E3E76D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998" y="2750051"/>
            <a:ext cx="833481" cy="83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DotNetLiguria.png">
            <a:extLst>
              <a:ext uri="{FF2B5EF4-FFF2-40B4-BE49-F238E27FC236}">
                <a16:creationId xmlns:a16="http://schemas.microsoft.com/office/drawing/2014/main" id="{B84A70F1-CA5F-4407-8741-D6F52C8E05CE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96779" y="1444906"/>
            <a:ext cx="4756484" cy="207254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688A2CE-D87D-4918-AAC6-F8EB547128C1}"/>
              </a:ext>
            </a:extLst>
          </p:cNvPr>
          <p:cNvSpPr txBox="1"/>
          <p:nvPr/>
        </p:nvSpPr>
        <p:spPr>
          <a:xfrm>
            <a:off x="8479444" y="2966737"/>
            <a:ext cx="2690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latin typeface="OCR A Std" panose="020F0609000104060307" pitchFamily="49" charset="0"/>
              </a:rPr>
              <a:t>https://www.ordeat.net</a:t>
            </a:r>
            <a:endParaRPr lang="it-IT" sz="2000" dirty="0">
              <a:latin typeface="OCR A Std" panose="020F0609000104060307" pitchFamily="49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E24452D-5175-41B1-B4B4-10857B01F1F4}"/>
              </a:ext>
            </a:extLst>
          </p:cNvPr>
          <p:cNvSpPr txBox="1"/>
          <p:nvPr/>
        </p:nvSpPr>
        <p:spPr>
          <a:xfrm>
            <a:off x="8219033" y="1773716"/>
            <a:ext cx="2130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&lt;</a:t>
            </a:r>
            <a:r>
              <a:rPr lang="en-US" sz="16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CodeDesign</a:t>
            </a:r>
            <a:r>
              <a:rPr lang="en-US" sz="16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/&gt;</a:t>
            </a:r>
            <a:endParaRPr lang="it-IT" sz="16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195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2FE72-47AC-47EA-A35C-979D69981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A4D323-9CF6-4168-8BC1-D70E403A56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Page component, Navigation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7B38FABC-2E98-45C7-AC7D-CC49704A3B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16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579284D-4CDC-4686-ACDF-39F4832CC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97" y="1539921"/>
            <a:ext cx="2542302" cy="45169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TABS &amp; SIDEMENU 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11DAB9-446D-4F02-B1DF-7C057DB1B0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5504" y="1870252"/>
            <a:ext cx="2542302" cy="45331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04CC1F-0E9F-4AF7-8221-9C8E5FD2B3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1613" y="1870253"/>
            <a:ext cx="2550412" cy="45331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4F3363-0380-4519-90E2-763D9ED0F8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5053" y="1871136"/>
            <a:ext cx="2542302" cy="45322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Arrow: U-Turn 10">
            <a:extLst>
              <a:ext uri="{FF2B5EF4-FFF2-40B4-BE49-F238E27FC236}">
                <a16:creationId xmlns:a16="http://schemas.microsoft.com/office/drawing/2014/main" id="{4E052893-1931-4574-81A6-A75043738504}"/>
              </a:ext>
            </a:extLst>
          </p:cNvPr>
          <p:cNvSpPr/>
          <p:nvPr/>
        </p:nvSpPr>
        <p:spPr>
          <a:xfrm>
            <a:off x="7606730" y="5517736"/>
            <a:ext cx="2826818" cy="258383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2D8D1F-31B9-46E1-BEA9-1667FE4B11B5}"/>
              </a:ext>
            </a:extLst>
          </p:cNvPr>
          <p:cNvSpPr/>
          <p:nvPr/>
        </p:nvSpPr>
        <p:spPr>
          <a:xfrm>
            <a:off x="665442" y="1504405"/>
            <a:ext cx="473954" cy="453171"/>
          </a:xfrm>
          <a:prstGeom prst="ellipse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Bent 13">
            <a:extLst>
              <a:ext uri="{FF2B5EF4-FFF2-40B4-BE49-F238E27FC236}">
                <a16:creationId xmlns:a16="http://schemas.microsoft.com/office/drawing/2014/main" id="{3FCDE82E-1863-4DEC-88CA-06942968DCF3}"/>
              </a:ext>
            </a:extLst>
          </p:cNvPr>
          <p:cNvSpPr/>
          <p:nvPr/>
        </p:nvSpPr>
        <p:spPr>
          <a:xfrm rot="5400000">
            <a:off x="1437968" y="1152288"/>
            <a:ext cx="309015" cy="1157085"/>
          </a:xfrm>
          <a:prstGeom prst="bentArrow">
            <a:avLst>
              <a:gd name="adj1" fmla="val 24287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351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Single Stack vs Multiple Stacks Navigations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40FDAEB-74D5-4507-A5EC-C66D2A49FACE}"/>
              </a:ext>
            </a:extLst>
          </p:cNvPr>
          <p:cNvGrpSpPr/>
          <p:nvPr/>
        </p:nvGrpSpPr>
        <p:grpSpPr>
          <a:xfrm>
            <a:off x="1201485" y="4792540"/>
            <a:ext cx="1018408" cy="1486442"/>
            <a:chOff x="7557884" y="2444178"/>
            <a:chExt cx="2166824" cy="298155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9CA61A7-E522-4D65-B072-CAA451D7C47D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A4EBAD-5275-4E4F-AF6A-854812DB0F14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C54116-C0D6-443A-B3A6-A6A549976F70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49C150-FF74-4C34-88AB-A531DCF93F6B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1173BB2-1F52-4858-96FB-28C827281A65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2568339-3A70-4F0C-9615-7346668DC20C}"/>
              </a:ext>
            </a:extLst>
          </p:cNvPr>
          <p:cNvGrpSpPr/>
          <p:nvPr/>
        </p:nvGrpSpPr>
        <p:grpSpPr>
          <a:xfrm>
            <a:off x="1201485" y="2949265"/>
            <a:ext cx="1018408" cy="1486442"/>
            <a:chOff x="7557884" y="2444178"/>
            <a:chExt cx="2166824" cy="2981551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2E0F02B-38EB-4D26-A568-BC370810E1B3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DB145D5-1E5D-4175-BF83-1B096DCD5384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6A13151-B837-44FD-B19A-81D89CA0E951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2537D05-67A1-41FC-963B-22D142DAF46C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C6DC5EF-53CC-473F-B36D-2164DA8D5DD3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4472EA8-F59E-44A8-B227-BD1E10C43CCB}"/>
              </a:ext>
            </a:extLst>
          </p:cNvPr>
          <p:cNvGrpSpPr/>
          <p:nvPr/>
        </p:nvGrpSpPr>
        <p:grpSpPr>
          <a:xfrm>
            <a:off x="3511105" y="4792540"/>
            <a:ext cx="1018408" cy="1486442"/>
            <a:chOff x="7557884" y="2444178"/>
            <a:chExt cx="2166824" cy="2981551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FD7374C-BD14-4F41-A33F-A0F47A19F509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40DD0AD-F524-470B-B5B1-569512634A6E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7DFFAC5-0A38-4F47-A92A-1EBF6F0174E5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D0BAF53-A0F6-414A-9333-7CA2BBD08090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D2894F4-19BA-4866-8BFA-299EEA2A211A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36B8C92-6CA6-4590-BDA4-B3BD3F7E2E31}"/>
              </a:ext>
            </a:extLst>
          </p:cNvPr>
          <p:cNvGrpSpPr/>
          <p:nvPr/>
        </p:nvGrpSpPr>
        <p:grpSpPr>
          <a:xfrm>
            <a:off x="5086158" y="3029884"/>
            <a:ext cx="1018408" cy="1486442"/>
            <a:chOff x="7557884" y="2444178"/>
            <a:chExt cx="2166824" cy="2981551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E71DE48-7022-4AD0-B74A-4ACA758512E9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0E5651A-358F-4F3D-B6B1-F624BD694EAB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92FC189-9107-475B-B09E-A99EE9524025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2A15BE2-B160-4ED2-ACCD-24FB6D59F6A0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5A92BEA-0D40-4695-B3E1-A192AB3A2853}"/>
                </a:ext>
              </a:extLst>
            </p:cNvPr>
            <p:cNvSpPr/>
            <p:nvPr/>
          </p:nvSpPr>
          <p:spPr>
            <a:xfrm>
              <a:off x="7661895" y="3908952"/>
              <a:ext cx="1950141" cy="591347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DC717479-E90B-46A2-9671-D531636824A0}"/>
              </a:ext>
            </a:extLst>
          </p:cNvPr>
          <p:cNvSpPr/>
          <p:nvPr/>
        </p:nvSpPr>
        <p:spPr>
          <a:xfrm>
            <a:off x="1097640" y="2016629"/>
            <a:ext cx="11769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Single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8604D75-BA57-4FD4-9BEF-4A65D9386CA0}"/>
              </a:ext>
            </a:extLst>
          </p:cNvPr>
          <p:cNvSpPr/>
          <p:nvPr/>
        </p:nvSpPr>
        <p:spPr>
          <a:xfrm>
            <a:off x="4630795" y="2016628"/>
            <a:ext cx="19250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Multiple</a:t>
            </a:r>
          </a:p>
        </p:txBody>
      </p:sp>
      <p:sp>
        <p:nvSpPr>
          <p:cNvPr id="3" name="Arrow: U-Turn 2">
            <a:extLst>
              <a:ext uri="{FF2B5EF4-FFF2-40B4-BE49-F238E27FC236}">
                <a16:creationId xmlns:a16="http://schemas.microsoft.com/office/drawing/2014/main" id="{CB948F4F-95BE-4617-A842-626B5CBD6B06}"/>
              </a:ext>
            </a:extLst>
          </p:cNvPr>
          <p:cNvSpPr/>
          <p:nvPr/>
        </p:nvSpPr>
        <p:spPr>
          <a:xfrm rot="5400000">
            <a:off x="1461128" y="4306515"/>
            <a:ext cx="1900612" cy="258383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8826450B-7D1A-45FF-80B1-C585B9480704}"/>
              </a:ext>
            </a:extLst>
          </p:cNvPr>
          <p:cNvSpPr/>
          <p:nvPr/>
        </p:nvSpPr>
        <p:spPr>
          <a:xfrm>
            <a:off x="5154353" y="4273506"/>
            <a:ext cx="404020" cy="21123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E49B715-0322-4F65-BA08-A8D210CF7AAA}"/>
              </a:ext>
            </a:extLst>
          </p:cNvPr>
          <p:cNvSpPr/>
          <p:nvPr/>
        </p:nvSpPr>
        <p:spPr>
          <a:xfrm>
            <a:off x="5647589" y="4273506"/>
            <a:ext cx="404020" cy="21123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1886AA7-756E-46D8-B5F0-23E489AA347B}"/>
              </a:ext>
            </a:extLst>
          </p:cNvPr>
          <p:cNvGrpSpPr/>
          <p:nvPr/>
        </p:nvGrpSpPr>
        <p:grpSpPr>
          <a:xfrm>
            <a:off x="6686917" y="4792540"/>
            <a:ext cx="1018408" cy="1486442"/>
            <a:chOff x="7557884" y="2444178"/>
            <a:chExt cx="2166824" cy="2981551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13893143-4A61-4697-8E25-6BA1AD839E30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F70F630B-60A7-4874-B2D9-F3A84DDF5051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6057468-0C48-479F-84AA-0C78ECE50C0D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AF1746B0-A148-4035-B86D-0A8B926DB4C0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6232E5BF-D827-4635-9251-A56A4252FE4B}"/>
                </a:ext>
              </a:extLst>
            </p:cNvPr>
            <p:cNvSpPr/>
            <p:nvPr/>
          </p:nvSpPr>
          <p:spPr>
            <a:xfrm>
              <a:off x="7661892" y="3908952"/>
              <a:ext cx="1950142" cy="108774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0" name="Arrow: Bent 89">
            <a:extLst>
              <a:ext uri="{FF2B5EF4-FFF2-40B4-BE49-F238E27FC236}">
                <a16:creationId xmlns:a16="http://schemas.microsoft.com/office/drawing/2014/main" id="{4DE3AF9D-B169-47A2-B839-D43D0C563A8F}"/>
              </a:ext>
            </a:extLst>
          </p:cNvPr>
          <p:cNvSpPr/>
          <p:nvPr/>
        </p:nvSpPr>
        <p:spPr>
          <a:xfrm rot="5400000">
            <a:off x="6524170" y="3955555"/>
            <a:ext cx="423261" cy="1157085"/>
          </a:xfrm>
          <a:prstGeom prst="bentArrow">
            <a:avLst>
              <a:gd name="adj1" fmla="val 24287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1" name="Arrow: Bent 90">
            <a:extLst>
              <a:ext uri="{FF2B5EF4-FFF2-40B4-BE49-F238E27FC236}">
                <a16:creationId xmlns:a16="http://schemas.microsoft.com/office/drawing/2014/main" id="{6F744646-D7E1-457F-AC5C-79BBECFF7B81}"/>
              </a:ext>
            </a:extLst>
          </p:cNvPr>
          <p:cNvSpPr/>
          <p:nvPr/>
        </p:nvSpPr>
        <p:spPr>
          <a:xfrm rot="5400000" flipV="1">
            <a:off x="4216938" y="3921116"/>
            <a:ext cx="423261" cy="1225963"/>
          </a:xfrm>
          <a:prstGeom prst="bentArrow">
            <a:avLst>
              <a:gd name="adj1" fmla="val 24287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B12C3444-0798-4AE5-8392-2CC9065F167F}"/>
              </a:ext>
            </a:extLst>
          </p:cNvPr>
          <p:cNvSpPr/>
          <p:nvPr/>
        </p:nvSpPr>
        <p:spPr>
          <a:xfrm>
            <a:off x="5094957" y="4458521"/>
            <a:ext cx="10021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TABS</a:t>
            </a: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7573FC4-6D47-4CBB-9861-664AD1166168}"/>
              </a:ext>
            </a:extLst>
          </p:cNvPr>
          <p:cNvGrpSpPr/>
          <p:nvPr/>
        </p:nvGrpSpPr>
        <p:grpSpPr>
          <a:xfrm>
            <a:off x="10517034" y="3029883"/>
            <a:ext cx="1018408" cy="1486442"/>
            <a:chOff x="7557884" y="2444178"/>
            <a:chExt cx="2166824" cy="2981551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D126C731-626C-4CBA-B225-004D697AA4B9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517C4987-5FBE-403E-BAE8-7708913AD32C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AB9D45B2-B7CD-4817-9484-E87D66A030FE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solidFill>
              <a:schemeClr val="accent2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754B245B-2D74-4662-B13E-669B36995143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1F34795-3F9E-4A43-8338-D40A6ACAFB0F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A3ACD08B-E64D-4319-9F3E-6CBCD19C6A1B}"/>
              </a:ext>
            </a:extLst>
          </p:cNvPr>
          <p:cNvSpPr/>
          <p:nvPr/>
        </p:nvSpPr>
        <p:spPr>
          <a:xfrm>
            <a:off x="10517034" y="3029884"/>
            <a:ext cx="680775" cy="1486442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04D8DD43-1C04-489E-B9AD-D2EB7D5A070A}"/>
              </a:ext>
            </a:extLst>
          </p:cNvPr>
          <p:cNvSpPr/>
          <p:nvPr/>
        </p:nvSpPr>
        <p:spPr>
          <a:xfrm>
            <a:off x="10565918" y="3226803"/>
            <a:ext cx="579228" cy="16502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0983A9C-B744-497A-B76B-FC36BF0F3BA1}"/>
              </a:ext>
            </a:extLst>
          </p:cNvPr>
          <p:cNvSpPr/>
          <p:nvPr/>
        </p:nvSpPr>
        <p:spPr>
          <a:xfrm>
            <a:off x="10565918" y="3442322"/>
            <a:ext cx="579228" cy="1650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9A198BC-BC1E-4762-A3A7-36AED4132F4F}"/>
              </a:ext>
            </a:extLst>
          </p:cNvPr>
          <p:cNvSpPr/>
          <p:nvPr/>
        </p:nvSpPr>
        <p:spPr>
          <a:xfrm>
            <a:off x="10565918" y="3646346"/>
            <a:ext cx="579228" cy="165024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BD6FF005-1B55-4767-9D67-0909C15B3F14}"/>
              </a:ext>
            </a:extLst>
          </p:cNvPr>
          <p:cNvGrpSpPr/>
          <p:nvPr/>
        </p:nvGrpSpPr>
        <p:grpSpPr>
          <a:xfrm>
            <a:off x="8524664" y="4792540"/>
            <a:ext cx="1018408" cy="1486442"/>
            <a:chOff x="7557884" y="2444178"/>
            <a:chExt cx="2166824" cy="2981551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C44B36A6-3BFD-4609-9677-02C7E0379AB5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00C83317-B087-4C69-B174-8FDBB6EC64F3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07F500F4-FAD8-49F7-A5AF-AC458F0235B9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solidFill>
              <a:schemeClr val="accent2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C59239B4-4518-4908-BAB7-B3DDFD10B466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901194A4-C02A-4FFB-9795-F8FF1AA0748A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426D05A8-6B91-4872-ADD2-A04AC88FC2E1}"/>
              </a:ext>
            </a:extLst>
          </p:cNvPr>
          <p:cNvGrpSpPr/>
          <p:nvPr/>
        </p:nvGrpSpPr>
        <p:grpSpPr>
          <a:xfrm>
            <a:off x="9798919" y="4792540"/>
            <a:ext cx="1018408" cy="1486442"/>
            <a:chOff x="7557884" y="2444178"/>
            <a:chExt cx="2166824" cy="2981551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B665BEF4-AB2D-4C7A-99AF-FBABE5603E55}"/>
                </a:ext>
              </a:extLst>
            </p:cNvPr>
            <p:cNvSpPr/>
            <p:nvPr/>
          </p:nvSpPr>
          <p:spPr>
            <a:xfrm>
              <a:off x="7557884" y="2444178"/>
              <a:ext cx="2166824" cy="298155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1382AA6-6971-4CB2-901A-620ACEF1E1FC}"/>
                </a:ext>
              </a:extLst>
            </p:cNvPr>
            <p:cNvSpPr/>
            <p:nvPr/>
          </p:nvSpPr>
          <p:spPr>
            <a:xfrm>
              <a:off x="7661892" y="3113006"/>
              <a:ext cx="1950142" cy="2845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8C43D6DE-6756-422B-95AC-2606035A0271}"/>
                </a:ext>
              </a:extLst>
            </p:cNvPr>
            <p:cNvSpPr/>
            <p:nvPr/>
          </p:nvSpPr>
          <p:spPr>
            <a:xfrm>
              <a:off x="7661892" y="3458974"/>
              <a:ext cx="1950142" cy="263632"/>
            </a:xfrm>
            <a:prstGeom prst="rect">
              <a:avLst/>
            </a:prstGeom>
            <a:solidFill>
              <a:schemeClr val="accent2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0F7C8A86-746C-4039-8B54-49848D74C52F}"/>
                </a:ext>
              </a:extLst>
            </p:cNvPr>
            <p:cNvSpPr/>
            <p:nvPr/>
          </p:nvSpPr>
          <p:spPr>
            <a:xfrm>
              <a:off x="7661892" y="2594204"/>
              <a:ext cx="1950142" cy="33101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3CD5728F-4402-4BA0-8D5D-3B98A961E22D}"/>
                </a:ext>
              </a:extLst>
            </p:cNvPr>
            <p:cNvSpPr/>
            <p:nvPr/>
          </p:nvSpPr>
          <p:spPr>
            <a:xfrm>
              <a:off x="7661894" y="3908952"/>
              <a:ext cx="1950142" cy="108774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Arrow: Bent 114">
            <a:extLst>
              <a:ext uri="{FF2B5EF4-FFF2-40B4-BE49-F238E27FC236}">
                <a16:creationId xmlns:a16="http://schemas.microsoft.com/office/drawing/2014/main" id="{0C7ED263-5509-4ADE-BE49-10B9270230F6}"/>
              </a:ext>
            </a:extLst>
          </p:cNvPr>
          <p:cNvSpPr/>
          <p:nvPr/>
        </p:nvSpPr>
        <p:spPr>
          <a:xfrm rot="5400000" flipV="1">
            <a:off x="8928144" y="3209796"/>
            <a:ext cx="1481439" cy="1590429"/>
          </a:xfrm>
          <a:prstGeom prst="bentArrow">
            <a:avLst>
              <a:gd name="adj1" fmla="val 5099"/>
              <a:gd name="adj2" fmla="val 6763"/>
              <a:gd name="adj3" fmla="val 13582"/>
              <a:gd name="adj4" fmla="val 204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6" name="Arrow: Bent 115">
            <a:extLst>
              <a:ext uri="{FF2B5EF4-FFF2-40B4-BE49-F238E27FC236}">
                <a16:creationId xmlns:a16="http://schemas.microsoft.com/office/drawing/2014/main" id="{6841853A-BEA6-42E8-9B0A-968CB953E31A}"/>
              </a:ext>
            </a:extLst>
          </p:cNvPr>
          <p:cNvSpPr/>
          <p:nvPr/>
        </p:nvSpPr>
        <p:spPr>
          <a:xfrm rot="5400000" flipV="1">
            <a:off x="9556755" y="3838403"/>
            <a:ext cx="1260330" cy="554323"/>
          </a:xfrm>
          <a:prstGeom prst="bentArrow">
            <a:avLst>
              <a:gd name="adj1" fmla="val 13526"/>
              <a:gd name="adj2" fmla="val 15400"/>
              <a:gd name="adj3" fmla="val 14446"/>
              <a:gd name="adj4" fmla="val 2994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E3B1C4E-D08C-4B65-80CD-6BE3EEA90399}"/>
              </a:ext>
            </a:extLst>
          </p:cNvPr>
          <p:cNvSpPr/>
          <p:nvPr/>
        </p:nvSpPr>
        <p:spPr>
          <a:xfrm>
            <a:off x="9101387" y="2011635"/>
            <a:ext cx="24340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Side Drawer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078E25-0517-47C7-B4A2-492B1E9F053C}"/>
              </a:ext>
            </a:extLst>
          </p:cNvPr>
          <p:cNvSpPr/>
          <p:nvPr/>
        </p:nvSpPr>
        <p:spPr>
          <a:xfrm>
            <a:off x="8549510" y="2728565"/>
            <a:ext cx="20104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SIDEMENU</a:t>
            </a:r>
          </a:p>
        </p:txBody>
      </p:sp>
    </p:spTree>
    <p:extLst>
      <p:ext uri="{BB962C8B-B14F-4D97-AF65-F5344CB8AC3E}">
        <p14:creationId xmlns:p14="http://schemas.microsoft.com/office/powerpoint/2010/main" val="248620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2" grpId="0" animBg="1"/>
      <p:bldP spid="83" grpId="0" animBg="1"/>
      <p:bldP spid="90" grpId="0" animBg="1"/>
      <p:bldP spid="91" grpId="0" animBg="1"/>
      <p:bldP spid="92" grpId="0"/>
      <p:bldP spid="99" grpId="0" animBg="1"/>
      <p:bldP spid="100" grpId="0" animBg="1"/>
      <p:bldP spid="101" grpId="0" animBg="1"/>
      <p:bldP spid="102" grpId="0" animBg="1"/>
      <p:bldP spid="115" grpId="0" animBg="1"/>
      <p:bldP spid="116" grpId="0" animBg="1"/>
      <p:bldP spid="117" grpId="0"/>
      <p:bldP spid="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2AC7-72C3-423D-B930-098981C45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NATIVE DEVICE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BAB132B8-67BD-47B4-AE3C-8CF66D02C8D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61BFE3-A750-4B52-B719-2C046C574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66" y="1995151"/>
            <a:ext cx="6096405" cy="3509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D64EA8DA-70E4-483D-A7F3-2A8CCE53B7C0}"/>
              </a:ext>
            </a:extLst>
          </p:cNvPr>
          <p:cNvSpPr/>
          <p:nvPr/>
        </p:nvSpPr>
        <p:spPr>
          <a:xfrm>
            <a:off x="410750" y="3083507"/>
            <a:ext cx="953497" cy="345493"/>
          </a:xfrm>
          <a:prstGeom prst="ellipse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B3705B8-C5E2-4125-851F-BBBCE1E93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138" y="1804065"/>
            <a:ext cx="6629520" cy="44355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5C0C047E-73BE-4150-BFC9-D5CF28DDDCF3}"/>
              </a:ext>
            </a:extLst>
          </p:cNvPr>
          <p:cNvSpPr/>
          <p:nvPr/>
        </p:nvSpPr>
        <p:spPr>
          <a:xfrm>
            <a:off x="1458001" y="3129931"/>
            <a:ext cx="3482631" cy="299069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817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2FE72-47AC-47EA-A35C-979D69981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3532" y="1709738"/>
            <a:ext cx="8273917" cy="2852737"/>
          </a:xfrm>
        </p:spPr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A4D323-9CF6-4168-8BC1-D70E403A5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73532" y="4589463"/>
            <a:ext cx="8273917" cy="1500187"/>
          </a:xfrm>
        </p:spPr>
        <p:txBody>
          <a:bodyPr/>
          <a:lstStyle/>
          <a:p>
            <a:r>
              <a:rPr lang="en-US" dirty="0"/>
              <a:t>OrdEat – A Real App</a:t>
            </a:r>
          </a:p>
        </p:txBody>
      </p:sp>
      <p:pic>
        <p:nvPicPr>
          <p:cNvPr id="4" name="Picture 3" descr="DotNetLiguria.png">
            <a:extLst>
              <a:ext uri="{FF2B5EF4-FFF2-40B4-BE49-F238E27FC236}">
                <a16:creationId xmlns:a16="http://schemas.microsoft.com/office/drawing/2014/main" id="{7B38FABC-2E98-45C7-AC7D-CC49704A3B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pic>
        <p:nvPicPr>
          <p:cNvPr id="5" name="Picture 2" descr="https://www.ordeat.net/Media/OrdEat.png">
            <a:extLst>
              <a:ext uri="{FF2B5EF4-FFF2-40B4-BE49-F238E27FC236}">
                <a16:creationId xmlns:a16="http://schemas.microsoft.com/office/drawing/2014/main" id="{8B782479-AA0E-4204-910C-03C20EF01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78" y="3372221"/>
            <a:ext cx="2142372" cy="214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0476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otNetLiguri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8932" y="430869"/>
            <a:ext cx="4194135" cy="18275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258" y="5990574"/>
            <a:ext cx="398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&lt;</a:t>
            </a:r>
            <a:r>
              <a:rPr 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CodeDesign</a:t>
            </a:r>
            <a:r>
              <a:rPr lang="en-US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/&gt;</a:t>
            </a:r>
            <a:endParaRPr lang="it-IT" sz="32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2" descr="https://www.ordeat.net/Media/OrdEat.png">
            <a:extLst>
              <a:ext uri="{FF2B5EF4-FFF2-40B4-BE49-F238E27FC236}">
                <a16:creationId xmlns:a16="http://schemas.microsoft.com/office/drawing/2014/main" id="{0DA53331-4D14-47BB-8BAE-AF5AA3977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8620" y="5487987"/>
            <a:ext cx="1197660" cy="11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isultati immagini per ionic framework">
            <a:extLst>
              <a:ext uri="{FF2B5EF4-FFF2-40B4-BE49-F238E27FC236}">
                <a16:creationId xmlns:a16="http://schemas.microsoft.com/office/drawing/2014/main" id="{CD290C72-8D32-44A8-97F4-F6127688C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486" y="3656933"/>
            <a:ext cx="684810" cy="68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1D4416D-FF3D-4A7C-9C76-B75EEC0BB891}"/>
              </a:ext>
            </a:extLst>
          </p:cNvPr>
          <p:cNvSpPr/>
          <p:nvPr/>
        </p:nvSpPr>
        <p:spPr>
          <a:xfrm>
            <a:off x="4499888" y="3141414"/>
            <a:ext cx="31922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Thanks!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500956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otNetLigur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8932" y="430869"/>
            <a:ext cx="4194135" cy="1827509"/>
          </a:xfrm>
          <a:prstGeom prst="rect">
            <a:avLst/>
          </a:prstGeom>
        </p:spPr>
      </p:pic>
      <p:pic>
        <p:nvPicPr>
          <p:cNvPr id="6" name="Picture 2" descr="https://www.ordeat.net/Media/OrdEat.png">
            <a:extLst>
              <a:ext uri="{FF2B5EF4-FFF2-40B4-BE49-F238E27FC236}">
                <a16:creationId xmlns:a16="http://schemas.microsoft.com/office/drawing/2014/main" id="{0DA53331-4D14-47BB-8BAE-AF5AA3977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168" y="5229471"/>
            <a:ext cx="1197660" cy="11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isultati immagini per ionic framework">
            <a:extLst>
              <a:ext uri="{FF2B5EF4-FFF2-40B4-BE49-F238E27FC236}">
                <a16:creationId xmlns:a16="http://schemas.microsoft.com/office/drawing/2014/main" id="{CD290C72-8D32-44A8-97F4-F6127688C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486" y="3656933"/>
            <a:ext cx="684810" cy="68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1D4416D-FF3D-4A7C-9C76-B75EEC0BB891}"/>
              </a:ext>
            </a:extLst>
          </p:cNvPr>
          <p:cNvSpPr/>
          <p:nvPr/>
        </p:nvSpPr>
        <p:spPr>
          <a:xfrm>
            <a:off x="4499888" y="3141414"/>
            <a:ext cx="31922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Thanks!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656482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magine correlata">
            <a:extLst>
              <a:ext uri="{FF2B5EF4-FFF2-40B4-BE49-F238E27FC236}">
                <a16:creationId xmlns:a16="http://schemas.microsoft.com/office/drawing/2014/main" id="{C017F9D2-CEF1-4CD3-A9E3-7CF4978FC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983" y="2801588"/>
            <a:ext cx="4188031" cy="148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55A291-2B88-44F0-A5CA-CF58C9398E21}"/>
              </a:ext>
            </a:extLst>
          </p:cNvPr>
          <p:cNvSpPr/>
          <p:nvPr/>
        </p:nvSpPr>
        <p:spPr>
          <a:xfrm>
            <a:off x="4941677" y="1878258"/>
            <a:ext cx="2308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is</a:t>
            </a:r>
          </a:p>
        </p:txBody>
      </p:sp>
      <p:pic>
        <p:nvPicPr>
          <p:cNvPr id="8" name="Picture 2" descr="Immagine correlata">
            <a:extLst>
              <a:ext uri="{FF2B5EF4-FFF2-40B4-BE49-F238E27FC236}">
                <a16:creationId xmlns:a16="http://schemas.microsoft.com/office/drawing/2014/main" id="{601404CA-3F92-4609-BD71-EA47FC447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791" y="4988029"/>
            <a:ext cx="1398413" cy="141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otNetLiguria.png">
            <a:extLst>
              <a:ext uri="{FF2B5EF4-FFF2-40B4-BE49-F238E27FC236}">
                <a16:creationId xmlns:a16="http://schemas.microsoft.com/office/drawing/2014/main" id="{07C3ADAF-781C-4598-B3B9-9402D6EF269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38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magine correlata">
            <a:extLst>
              <a:ext uri="{FF2B5EF4-FFF2-40B4-BE49-F238E27FC236}">
                <a16:creationId xmlns:a16="http://schemas.microsoft.com/office/drawing/2014/main" id="{C017F9D2-CEF1-4CD3-A9E3-7CF4978FC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85" y="211788"/>
            <a:ext cx="2920936" cy="10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otNetLiguria.png">
            <a:extLst>
              <a:ext uri="{FF2B5EF4-FFF2-40B4-BE49-F238E27FC236}">
                <a16:creationId xmlns:a16="http://schemas.microsoft.com/office/drawing/2014/main" id="{07C3ADAF-781C-4598-B3B9-9402D6EF269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EFF464-FDB8-4B31-AC1D-0452D3025E7E}"/>
              </a:ext>
            </a:extLst>
          </p:cNvPr>
          <p:cNvSpPr txBox="1"/>
          <p:nvPr/>
        </p:nvSpPr>
        <p:spPr>
          <a:xfrm>
            <a:off x="951742" y="2518755"/>
            <a:ext cx="458875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OPEN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Open Source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Community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Releases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Market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7722F1-287A-4302-9D8B-BD952064DC67}"/>
              </a:ext>
            </a:extLst>
          </p:cNvPr>
          <p:cNvSpPr txBox="1"/>
          <p:nvPr/>
        </p:nvSpPr>
        <p:spPr>
          <a:xfrm>
            <a:off x="6651503" y="2518755"/>
            <a:ext cx="326480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PRO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/>
              <a:t>Push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/>
              <a:t>Release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/>
              <a:t>Analytics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/>
              <a:t>Remote builds	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9913DD-E121-48A9-AC4F-1AE2D0B751D1}"/>
              </a:ext>
            </a:extLst>
          </p:cNvPr>
          <p:cNvSpPr/>
          <p:nvPr/>
        </p:nvSpPr>
        <p:spPr>
          <a:xfrm>
            <a:off x="951742" y="1529960"/>
            <a:ext cx="64907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https://ionicframework.com/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E0ABBC3-EBB1-4D63-A8C0-74F507D58B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565977"/>
            <a:ext cx="12192000" cy="1292023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1D0CB7B7-43B6-493D-B663-3C9D110F2B19}"/>
              </a:ext>
            </a:extLst>
          </p:cNvPr>
          <p:cNvSpPr/>
          <p:nvPr/>
        </p:nvSpPr>
        <p:spPr>
          <a:xfrm rot="7709031">
            <a:off x="6716601" y="5195464"/>
            <a:ext cx="823355" cy="431717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201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C7EC404-8BAD-43D4-A0B3-5C4B7F4BD634}"/>
              </a:ext>
            </a:extLst>
          </p:cNvPr>
          <p:cNvSpPr/>
          <p:nvPr/>
        </p:nvSpPr>
        <p:spPr>
          <a:xfrm>
            <a:off x="139182" y="2363483"/>
            <a:ext cx="3822971" cy="2306782"/>
          </a:xfrm>
          <a:prstGeom prst="round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C381413-8EF9-4C99-8C6E-7CC09D0DA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is ionic</a:t>
            </a:r>
          </a:p>
        </p:txBody>
      </p:sp>
      <p:pic>
        <p:nvPicPr>
          <p:cNvPr id="5122" name="Picture 2" descr="Risultati immagini per angular">
            <a:extLst>
              <a:ext uri="{FF2B5EF4-FFF2-40B4-BE49-F238E27FC236}">
                <a16:creationId xmlns:a16="http://schemas.microsoft.com/office/drawing/2014/main" id="{3A2F1770-2F4D-41BA-90B6-7AB34BE6C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49" y="2817043"/>
            <a:ext cx="132556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isultati immagini per ionic">
            <a:extLst>
              <a:ext uri="{FF2B5EF4-FFF2-40B4-BE49-F238E27FC236}">
                <a16:creationId xmlns:a16="http://schemas.microsoft.com/office/drawing/2014/main" id="{FB48DE4C-717A-462E-9AB2-53ED05734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958" y="2864759"/>
            <a:ext cx="1302689" cy="144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Risultati immagini per javascript">
            <a:extLst>
              <a:ext uri="{FF2B5EF4-FFF2-40B4-BE49-F238E27FC236}">
                <a16:creationId xmlns:a16="http://schemas.microsoft.com/office/drawing/2014/main" id="{1C2F1CE7-7E19-402D-B7A2-1AC390D5C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766" y="2723006"/>
            <a:ext cx="1957485" cy="158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Immagine correlata">
            <a:extLst>
              <a:ext uri="{FF2B5EF4-FFF2-40B4-BE49-F238E27FC236}">
                <a16:creationId xmlns:a16="http://schemas.microsoft.com/office/drawing/2014/main" id="{6F48E560-5F23-43D6-AB35-82B206ABA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597" y="2612830"/>
            <a:ext cx="1808089" cy="180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Immagine correlata">
            <a:extLst>
              <a:ext uri="{FF2B5EF4-FFF2-40B4-BE49-F238E27FC236}">
                <a16:creationId xmlns:a16="http://schemas.microsoft.com/office/drawing/2014/main" id="{A59EB694-80B5-4E8C-A3F8-A7AB0D4FB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923" y="205107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Immagine correlata">
            <a:extLst>
              <a:ext uri="{FF2B5EF4-FFF2-40B4-BE49-F238E27FC236}">
                <a16:creationId xmlns:a16="http://schemas.microsoft.com/office/drawing/2014/main" id="{556DCA85-1114-433C-A01A-F29200F39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4944" y="3650383"/>
            <a:ext cx="1198707" cy="1261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85FA632D-C8A1-4894-BC3B-986D3C3D3A30}"/>
              </a:ext>
            </a:extLst>
          </p:cNvPr>
          <p:cNvSpPr/>
          <p:nvPr/>
        </p:nvSpPr>
        <p:spPr>
          <a:xfrm>
            <a:off x="1531270" y="3241708"/>
            <a:ext cx="823355" cy="431717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018237E-DBF0-4A1D-A356-05D9968BB70F}"/>
              </a:ext>
            </a:extLst>
          </p:cNvPr>
          <p:cNvSpPr/>
          <p:nvPr/>
        </p:nvSpPr>
        <p:spPr>
          <a:xfrm>
            <a:off x="3861901" y="3241708"/>
            <a:ext cx="823355" cy="431717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83DFF568-3E0C-4B58-B809-73BD592AEAAF}"/>
              </a:ext>
            </a:extLst>
          </p:cNvPr>
          <p:cNvSpPr/>
          <p:nvPr/>
        </p:nvSpPr>
        <p:spPr>
          <a:xfrm>
            <a:off x="6967133" y="3230187"/>
            <a:ext cx="823355" cy="431717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8389BE92-F9A8-4CA4-A37A-70CB810C1932}"/>
              </a:ext>
            </a:extLst>
          </p:cNvPr>
          <p:cNvSpPr/>
          <p:nvPr/>
        </p:nvSpPr>
        <p:spPr>
          <a:xfrm>
            <a:off x="9525823" y="3218666"/>
            <a:ext cx="823355" cy="431717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DotNetLiguria.png">
            <a:extLst>
              <a:ext uri="{FF2B5EF4-FFF2-40B4-BE49-F238E27FC236}">
                <a16:creationId xmlns:a16="http://schemas.microsoft.com/office/drawing/2014/main" id="{4B88655B-C61C-44AC-A2DB-826FA8452ECD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F26D5A-1834-410B-AD84-FA996916A4AF}"/>
              </a:ext>
            </a:extLst>
          </p:cNvPr>
          <p:cNvSpPr txBox="1"/>
          <p:nvPr/>
        </p:nvSpPr>
        <p:spPr>
          <a:xfrm>
            <a:off x="5066205" y="5727469"/>
            <a:ext cx="1552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Native or not?</a:t>
            </a:r>
          </a:p>
        </p:txBody>
      </p:sp>
    </p:spTree>
    <p:extLst>
      <p:ext uri="{BB962C8B-B14F-4D97-AF65-F5344CB8AC3E}">
        <p14:creationId xmlns:p14="http://schemas.microsoft.com/office/powerpoint/2010/main" val="2741498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43424810-B735-4775-8854-985395772263}"/>
              </a:ext>
            </a:extLst>
          </p:cNvPr>
          <p:cNvSpPr/>
          <p:nvPr/>
        </p:nvSpPr>
        <p:spPr>
          <a:xfrm>
            <a:off x="3560197" y="1254196"/>
            <a:ext cx="4745124" cy="4745124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C381413-8EF9-4C99-8C6E-7CC09D0DA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959" y="27303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Angular</a:t>
            </a:r>
          </a:p>
        </p:txBody>
      </p:sp>
      <p:pic>
        <p:nvPicPr>
          <p:cNvPr id="5122" name="Picture 2" descr="Risultati immagini per angular">
            <a:extLst>
              <a:ext uri="{FF2B5EF4-FFF2-40B4-BE49-F238E27FC236}">
                <a16:creationId xmlns:a16="http://schemas.microsoft.com/office/drawing/2014/main" id="{3A2F1770-2F4D-41BA-90B6-7AB34BE6C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949" y="2374947"/>
            <a:ext cx="2503623" cy="250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B2447E0-266B-47E8-9BC7-F03108DDED74}"/>
              </a:ext>
            </a:extLst>
          </p:cNvPr>
          <p:cNvSpPr/>
          <p:nvPr/>
        </p:nvSpPr>
        <p:spPr>
          <a:xfrm>
            <a:off x="2468994" y="1753296"/>
            <a:ext cx="25701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Components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855F1D0-BF5A-424B-BD8B-C97F0AAA08B5}"/>
              </a:ext>
            </a:extLst>
          </p:cNvPr>
          <p:cNvSpPr/>
          <p:nvPr/>
        </p:nvSpPr>
        <p:spPr>
          <a:xfrm>
            <a:off x="1999919" y="3085457"/>
            <a:ext cx="25701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Databindings</a:t>
            </a:r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24FD50-7B7A-4CEA-898A-26C3BD250B8D}"/>
              </a:ext>
            </a:extLst>
          </p:cNvPr>
          <p:cNvSpPr/>
          <p:nvPr/>
        </p:nvSpPr>
        <p:spPr>
          <a:xfrm>
            <a:off x="2607540" y="4216940"/>
            <a:ext cx="25701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Services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98329A6-57D5-4E62-BAF5-2B3FBE7F1817}"/>
              </a:ext>
            </a:extLst>
          </p:cNvPr>
          <p:cNvSpPr/>
          <p:nvPr/>
        </p:nvSpPr>
        <p:spPr>
          <a:xfrm>
            <a:off x="3577959" y="5065001"/>
            <a:ext cx="47096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Dependency Injection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430B986-389B-4049-A901-FAB467542ADA}"/>
              </a:ext>
            </a:extLst>
          </p:cNvPr>
          <p:cNvSpPr/>
          <p:nvPr/>
        </p:nvSpPr>
        <p:spPr>
          <a:xfrm>
            <a:off x="6761924" y="4216940"/>
            <a:ext cx="25701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Forms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06227D2-9601-48EA-AE2B-2E48D2B55EC3}"/>
              </a:ext>
            </a:extLst>
          </p:cNvPr>
          <p:cNvSpPr/>
          <p:nvPr/>
        </p:nvSpPr>
        <p:spPr>
          <a:xfrm>
            <a:off x="6560583" y="1834602"/>
            <a:ext cx="25701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Directives</a:t>
            </a:r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B70216E-7DC8-455E-B644-AECE4C3F9ACA}"/>
              </a:ext>
            </a:extLst>
          </p:cNvPr>
          <p:cNvSpPr/>
          <p:nvPr/>
        </p:nvSpPr>
        <p:spPr>
          <a:xfrm>
            <a:off x="7098392" y="3085457"/>
            <a:ext cx="25701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Http</a:t>
            </a:r>
          </a:p>
        </p:txBody>
      </p:sp>
      <p:pic>
        <p:nvPicPr>
          <p:cNvPr id="23" name="Picture 22" descr="DotNetLiguria.png">
            <a:extLst>
              <a:ext uri="{FF2B5EF4-FFF2-40B4-BE49-F238E27FC236}">
                <a16:creationId xmlns:a16="http://schemas.microsoft.com/office/drawing/2014/main" id="{AA7B5621-0F6F-4C57-BF39-FADDF9BAB69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19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C381413-8EF9-4C99-8C6E-7CC09D0DA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en-US" dirty="0" err="1"/>
              <a:t>Prepariamo</a:t>
            </a:r>
            <a:r>
              <a:rPr lang="en-US" dirty="0"/>
              <a:t> </a:t>
            </a:r>
            <a:r>
              <a:rPr lang="en-US" dirty="0" err="1"/>
              <a:t>l’ambiente</a:t>
            </a:r>
            <a:endParaRPr lang="en-US" dirty="0"/>
          </a:p>
        </p:txBody>
      </p:sp>
      <p:pic>
        <p:nvPicPr>
          <p:cNvPr id="12" name="Picture 10" descr="Immagine correlata">
            <a:extLst>
              <a:ext uri="{FF2B5EF4-FFF2-40B4-BE49-F238E27FC236}">
                <a16:creationId xmlns:a16="http://schemas.microsoft.com/office/drawing/2014/main" id="{FC0EB874-B0DD-4721-B108-0FE660337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771" y="2524953"/>
            <a:ext cx="1808089" cy="180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magine correlata">
            <a:extLst>
              <a:ext uri="{FF2B5EF4-FFF2-40B4-BE49-F238E27FC236}">
                <a16:creationId xmlns:a16="http://schemas.microsoft.com/office/drawing/2014/main" id="{A93851BC-6B3B-4857-932F-9BB065DAD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962" y="3032590"/>
            <a:ext cx="2232561" cy="79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F6E816-8165-461E-A462-3E0873EF3E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274" y="2267992"/>
            <a:ext cx="4739095" cy="30652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C2E5B9F0-2796-4D4C-96A5-DE120E5C9BEF}"/>
              </a:ext>
            </a:extLst>
          </p:cNvPr>
          <p:cNvSpPr/>
          <p:nvPr/>
        </p:nvSpPr>
        <p:spPr>
          <a:xfrm>
            <a:off x="5774185" y="3429000"/>
            <a:ext cx="823355" cy="431717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BAA58D-3B70-473F-8666-1388E81A7BA8}"/>
              </a:ext>
            </a:extLst>
          </p:cNvPr>
          <p:cNvSpPr txBox="1"/>
          <p:nvPr/>
        </p:nvSpPr>
        <p:spPr>
          <a:xfrm>
            <a:off x="7107357" y="4148376"/>
            <a:ext cx="2800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npm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install ionic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cordova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-g</a:t>
            </a:r>
          </a:p>
        </p:txBody>
      </p:sp>
      <p:pic>
        <p:nvPicPr>
          <p:cNvPr id="18" name="Picture 17" descr="DotNetLiguria.png">
            <a:extLst>
              <a:ext uri="{FF2B5EF4-FFF2-40B4-BE49-F238E27FC236}">
                <a16:creationId xmlns:a16="http://schemas.microsoft.com/office/drawing/2014/main" id="{A4B85A8A-9E77-4A45-AFEE-C6D952DC2FC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34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C381413-8EF9-4C99-8C6E-7CC09D0DA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La prima app ionic</a:t>
            </a:r>
          </a:p>
        </p:txBody>
      </p:sp>
      <p:pic>
        <p:nvPicPr>
          <p:cNvPr id="18" name="Picture 17" descr="DotNetLiguria.png">
            <a:extLst>
              <a:ext uri="{FF2B5EF4-FFF2-40B4-BE49-F238E27FC236}">
                <a16:creationId xmlns:a16="http://schemas.microsoft.com/office/drawing/2014/main" id="{A4B85A8A-9E77-4A45-AFEE-C6D952DC2FC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2933" y="98961"/>
            <a:ext cx="1449199" cy="63145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4D5C0AA-8700-4398-85C1-4B8CA70F2E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50788"/>
            <a:ext cx="6806484" cy="38240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1A94CC-3123-4913-AA63-EB2F0511EECC}"/>
              </a:ext>
            </a:extLst>
          </p:cNvPr>
          <p:cNvSpPr txBox="1"/>
          <p:nvPr/>
        </p:nvSpPr>
        <p:spPr>
          <a:xfrm>
            <a:off x="8068614" y="2458516"/>
            <a:ext cx="24272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ionic start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B271EE-80B4-4E51-B2CB-5C8BF11E3762}"/>
              </a:ext>
            </a:extLst>
          </p:cNvPr>
          <p:cNvSpPr txBox="1"/>
          <p:nvPr/>
        </p:nvSpPr>
        <p:spPr>
          <a:xfrm>
            <a:off x="8068614" y="4338252"/>
            <a:ext cx="2571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ionic serve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D2AA3E-703C-4FF6-8FF6-19F466EF100C}"/>
              </a:ext>
            </a:extLst>
          </p:cNvPr>
          <p:cNvSpPr txBox="1"/>
          <p:nvPr/>
        </p:nvSpPr>
        <p:spPr>
          <a:xfrm>
            <a:off x="9032613" y="2936429"/>
            <a:ext cx="998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DF3BE2-6060-4B76-9F34-073325C79F1B}"/>
              </a:ext>
            </a:extLst>
          </p:cNvPr>
          <p:cNvSpPr txBox="1"/>
          <p:nvPr/>
        </p:nvSpPr>
        <p:spPr>
          <a:xfrm>
            <a:off x="9038488" y="3323811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blank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F6AB32-A776-418A-A806-CCFD87C39F9C}"/>
              </a:ext>
            </a:extLst>
          </p:cNvPr>
          <p:cNvSpPr txBox="1"/>
          <p:nvPr/>
        </p:nvSpPr>
        <p:spPr>
          <a:xfrm>
            <a:off x="9032613" y="3716760"/>
            <a:ext cx="2068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sidemenu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2616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388</Words>
  <Application>Microsoft Office PowerPoint</Application>
  <PresentationFormat>Widescreen</PresentationFormat>
  <Paragraphs>104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OCR A Std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ionic</vt:lpstr>
      <vt:lpstr>Angular</vt:lpstr>
      <vt:lpstr>Prepariamo l’ambiente</vt:lpstr>
      <vt:lpstr>La prima app ionic</vt:lpstr>
      <vt:lpstr>La struttura del progetto</vt:lpstr>
      <vt:lpstr>DEMO</vt:lpstr>
      <vt:lpstr>Components</vt:lpstr>
      <vt:lpstr>Page vs Component</vt:lpstr>
      <vt:lpstr>Navigation ...how it work!</vt:lpstr>
      <vt:lpstr>Single Stack vs Multiple Stacks</vt:lpstr>
      <vt:lpstr>DEMO</vt:lpstr>
      <vt:lpstr>Ciclo di vita della pagina</vt:lpstr>
      <vt:lpstr>Ionic Docs</vt:lpstr>
      <vt:lpstr>Ionic Styles</vt:lpstr>
      <vt:lpstr>DEMO</vt:lpstr>
      <vt:lpstr>TABS &amp; SIDEMENU </vt:lpstr>
      <vt:lpstr>Single Stack vs Multiple Stacks Navigations</vt:lpstr>
      <vt:lpstr>NATIVE DEVICE</vt:lpstr>
      <vt:lpstr>DEMO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Belloni</dc:creator>
  <cp:lastModifiedBy>Andrea Belloni</cp:lastModifiedBy>
  <cp:revision>2</cp:revision>
  <dcterms:created xsi:type="dcterms:W3CDTF">2018-06-12T21:50:38Z</dcterms:created>
  <dcterms:modified xsi:type="dcterms:W3CDTF">2018-06-21T08:43:17Z</dcterms:modified>
</cp:coreProperties>
</file>